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F2202-6644-48AF-A2C1-614161A9A528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9640C-DB73-4DD9-BF35-61BD134FF1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560340" y="444527"/>
            <a:ext cx="6759383" cy="898669"/>
            <a:chOff x="1560340" y="444527"/>
            <a:chExt cx="6759383" cy="898669"/>
          </a:xfrm>
        </p:grpSpPr>
        <p:sp>
          <p:nvSpPr>
            <p:cNvPr id="2" name="Freeform 1"/>
            <p:cNvSpPr/>
            <p:nvPr/>
          </p:nvSpPr>
          <p:spPr>
            <a:xfrm>
              <a:off x="1560340" y="463253"/>
              <a:ext cx="406183" cy="818275"/>
            </a:xfrm>
            <a:custGeom>
              <a:avLst/>
              <a:gdLst/>
              <a:ahLst/>
              <a:cxnLst/>
              <a:rect l="0" t="0" r="0" b="0"/>
              <a:pathLst>
                <a:path w="406183" h="818275">
                  <a:moveTo>
                    <a:pt x="366375" y="0"/>
                  </a:moveTo>
                  <a:lnTo>
                    <a:pt x="305501" y="55660"/>
                  </a:lnTo>
                  <a:lnTo>
                    <a:pt x="258172" y="113985"/>
                  </a:lnTo>
                  <a:lnTo>
                    <a:pt x="218399" y="177194"/>
                  </a:lnTo>
                  <a:lnTo>
                    <a:pt x="186043" y="240534"/>
                  </a:lnTo>
                  <a:lnTo>
                    <a:pt x="152118" y="294585"/>
                  </a:lnTo>
                  <a:lnTo>
                    <a:pt x="117177" y="353002"/>
                  </a:lnTo>
                  <a:lnTo>
                    <a:pt x="82102" y="409958"/>
                  </a:lnTo>
                  <a:lnTo>
                    <a:pt x="54245" y="464338"/>
                  </a:lnTo>
                  <a:lnTo>
                    <a:pt x="27599" y="524950"/>
                  </a:lnTo>
                  <a:lnTo>
                    <a:pt x="15912" y="574341"/>
                  </a:lnTo>
                  <a:lnTo>
                    <a:pt x="5041" y="627840"/>
                  </a:lnTo>
                  <a:lnTo>
                    <a:pt x="0" y="680736"/>
                  </a:lnTo>
                  <a:lnTo>
                    <a:pt x="4095" y="727865"/>
                  </a:lnTo>
                  <a:lnTo>
                    <a:pt x="18307" y="765875"/>
                  </a:lnTo>
                  <a:lnTo>
                    <a:pt x="42925" y="793775"/>
                  </a:lnTo>
                  <a:lnTo>
                    <a:pt x="78035" y="811271"/>
                  </a:lnTo>
                  <a:lnTo>
                    <a:pt x="123663" y="818274"/>
                  </a:lnTo>
                  <a:lnTo>
                    <a:pt x="168638" y="814760"/>
                  </a:lnTo>
                  <a:lnTo>
                    <a:pt x="225757" y="793517"/>
                  </a:lnTo>
                  <a:lnTo>
                    <a:pt x="278980" y="762978"/>
                  </a:lnTo>
                  <a:lnTo>
                    <a:pt x="309674" y="745864"/>
                  </a:lnTo>
                  <a:lnTo>
                    <a:pt x="371693" y="689229"/>
                  </a:lnTo>
                  <a:lnTo>
                    <a:pt x="388357" y="656032"/>
                  </a:lnTo>
                  <a:lnTo>
                    <a:pt x="403299" y="601723"/>
                  </a:lnTo>
                  <a:lnTo>
                    <a:pt x="406182" y="569639"/>
                  </a:lnTo>
                  <a:lnTo>
                    <a:pt x="401224" y="545242"/>
                  </a:lnTo>
                  <a:lnTo>
                    <a:pt x="396627" y="535460"/>
                  </a:lnTo>
                  <a:lnTo>
                    <a:pt x="379040" y="518352"/>
                  </a:lnTo>
                  <a:lnTo>
                    <a:pt x="342831" y="498687"/>
                  </a:lnTo>
                  <a:lnTo>
                    <a:pt x="314967" y="491870"/>
                  </a:lnTo>
                  <a:lnTo>
                    <a:pt x="252538" y="497026"/>
                  </a:lnTo>
                  <a:lnTo>
                    <a:pt x="225704" y="504000"/>
                  </a:lnTo>
                  <a:lnTo>
                    <a:pt x="189412" y="527542"/>
                  </a:lnTo>
                  <a:lnTo>
                    <a:pt x="128787" y="576971"/>
                  </a:lnTo>
                  <a:lnTo>
                    <a:pt x="89726" y="616226"/>
                  </a:lnTo>
                  <a:lnTo>
                    <a:pt x="64287" y="658851"/>
                  </a:lnTo>
                  <a:lnTo>
                    <a:pt x="50520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37285" y="118972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92257" y="550187"/>
              <a:ext cx="590117" cy="612059"/>
            </a:xfrm>
            <a:custGeom>
              <a:avLst/>
              <a:gdLst/>
              <a:ahLst/>
              <a:cxnLst/>
              <a:rect l="0" t="0" r="0" b="0"/>
              <a:pathLst>
                <a:path w="590117" h="612059">
                  <a:moveTo>
                    <a:pt x="197753" y="7823"/>
                  </a:moveTo>
                  <a:lnTo>
                    <a:pt x="166471" y="17398"/>
                  </a:lnTo>
                  <a:lnTo>
                    <a:pt x="105415" y="60820"/>
                  </a:lnTo>
                  <a:lnTo>
                    <a:pt x="44940" y="109619"/>
                  </a:lnTo>
                  <a:lnTo>
                    <a:pt x="11575" y="125072"/>
                  </a:lnTo>
                  <a:lnTo>
                    <a:pt x="4614" y="124594"/>
                  </a:lnTo>
                  <a:lnTo>
                    <a:pt x="1144" y="120765"/>
                  </a:lnTo>
                  <a:lnTo>
                    <a:pt x="0" y="114703"/>
                  </a:lnTo>
                  <a:lnTo>
                    <a:pt x="4967" y="98609"/>
                  </a:lnTo>
                  <a:lnTo>
                    <a:pt x="16144" y="80928"/>
                  </a:lnTo>
                  <a:lnTo>
                    <a:pt x="66039" y="36155"/>
                  </a:lnTo>
                  <a:lnTo>
                    <a:pt x="123115" y="6427"/>
                  </a:lnTo>
                  <a:lnTo>
                    <a:pt x="166539" y="0"/>
                  </a:lnTo>
                  <a:lnTo>
                    <a:pt x="216451" y="3685"/>
                  </a:lnTo>
                  <a:lnTo>
                    <a:pt x="277312" y="15411"/>
                  </a:lnTo>
                  <a:lnTo>
                    <a:pt x="317902" y="26709"/>
                  </a:lnTo>
                  <a:lnTo>
                    <a:pt x="337330" y="38054"/>
                  </a:lnTo>
                  <a:lnTo>
                    <a:pt x="350644" y="54014"/>
                  </a:lnTo>
                  <a:lnTo>
                    <a:pt x="355833" y="63183"/>
                  </a:lnTo>
                  <a:lnTo>
                    <a:pt x="358478" y="85850"/>
                  </a:lnTo>
                  <a:lnTo>
                    <a:pt x="354584" y="110352"/>
                  </a:lnTo>
                  <a:lnTo>
                    <a:pt x="339238" y="142707"/>
                  </a:lnTo>
                  <a:lnTo>
                    <a:pt x="318703" y="167631"/>
                  </a:lnTo>
                  <a:lnTo>
                    <a:pt x="290912" y="188664"/>
                  </a:lnTo>
                  <a:lnTo>
                    <a:pt x="235264" y="220496"/>
                  </a:lnTo>
                  <a:lnTo>
                    <a:pt x="211695" y="225177"/>
                  </a:lnTo>
                  <a:lnTo>
                    <a:pt x="205878" y="224085"/>
                  </a:lnTo>
                  <a:lnTo>
                    <a:pt x="204339" y="221018"/>
                  </a:lnTo>
                  <a:lnTo>
                    <a:pt x="205653" y="216633"/>
                  </a:lnTo>
                  <a:lnTo>
                    <a:pt x="222711" y="208642"/>
                  </a:lnTo>
                  <a:lnTo>
                    <a:pt x="248620" y="203531"/>
                  </a:lnTo>
                  <a:lnTo>
                    <a:pt x="303380" y="206662"/>
                  </a:lnTo>
                  <a:lnTo>
                    <a:pt x="348373" y="213747"/>
                  </a:lnTo>
                  <a:lnTo>
                    <a:pt x="404800" y="231513"/>
                  </a:lnTo>
                  <a:lnTo>
                    <a:pt x="465715" y="261310"/>
                  </a:lnTo>
                  <a:lnTo>
                    <a:pt x="520299" y="302943"/>
                  </a:lnTo>
                  <a:lnTo>
                    <a:pt x="546526" y="328583"/>
                  </a:lnTo>
                  <a:lnTo>
                    <a:pt x="573229" y="377982"/>
                  </a:lnTo>
                  <a:lnTo>
                    <a:pt x="590116" y="432801"/>
                  </a:lnTo>
                  <a:lnTo>
                    <a:pt x="589959" y="474684"/>
                  </a:lnTo>
                  <a:lnTo>
                    <a:pt x="571326" y="516729"/>
                  </a:lnTo>
                  <a:lnTo>
                    <a:pt x="543577" y="553234"/>
                  </a:lnTo>
                  <a:lnTo>
                    <a:pt x="501951" y="580687"/>
                  </a:lnTo>
                  <a:lnTo>
                    <a:pt x="445058" y="602519"/>
                  </a:lnTo>
                  <a:lnTo>
                    <a:pt x="407509" y="612058"/>
                  </a:lnTo>
                  <a:lnTo>
                    <a:pt x="359209" y="608515"/>
                  </a:lnTo>
                  <a:lnTo>
                    <a:pt x="304473" y="600057"/>
                  </a:lnTo>
                  <a:lnTo>
                    <a:pt x="241442" y="583266"/>
                  </a:lnTo>
                  <a:lnTo>
                    <a:pt x="180124" y="552271"/>
                  </a:lnTo>
                  <a:lnTo>
                    <a:pt x="166168" y="544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11191" y="810694"/>
              <a:ext cx="210571" cy="30896"/>
            </a:xfrm>
            <a:custGeom>
              <a:avLst/>
              <a:gdLst/>
              <a:ahLst/>
              <a:cxnLst/>
              <a:rect l="0" t="0" r="0" b="0"/>
              <a:pathLst>
                <a:path w="210571" h="30896">
                  <a:moveTo>
                    <a:pt x="210570" y="0"/>
                  </a:moveTo>
                  <a:lnTo>
                    <a:pt x="183014" y="15641"/>
                  </a:lnTo>
                  <a:lnTo>
                    <a:pt x="126792" y="28089"/>
                  </a:lnTo>
                  <a:lnTo>
                    <a:pt x="70280" y="30895"/>
                  </a:lnTo>
                  <a:lnTo>
                    <a:pt x="12490" y="231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69411" y="444527"/>
              <a:ext cx="582432" cy="607034"/>
            </a:xfrm>
            <a:custGeom>
              <a:avLst/>
              <a:gdLst/>
              <a:ahLst/>
              <a:cxnLst/>
              <a:rect l="0" t="0" r="0" b="0"/>
              <a:pathLst>
                <a:path w="582432" h="607034">
                  <a:moveTo>
                    <a:pt x="389345" y="29255"/>
                  </a:moveTo>
                  <a:lnTo>
                    <a:pt x="330729" y="5536"/>
                  </a:lnTo>
                  <a:lnTo>
                    <a:pt x="284760" y="0"/>
                  </a:lnTo>
                  <a:lnTo>
                    <a:pt x="228506" y="3949"/>
                  </a:lnTo>
                  <a:lnTo>
                    <a:pt x="167384" y="12528"/>
                  </a:lnTo>
                  <a:lnTo>
                    <a:pt x="106725" y="28247"/>
                  </a:lnTo>
                  <a:lnTo>
                    <a:pt x="47083" y="59602"/>
                  </a:lnTo>
                  <a:lnTo>
                    <a:pt x="24319" y="75498"/>
                  </a:lnTo>
                  <a:lnTo>
                    <a:pt x="6403" y="94261"/>
                  </a:lnTo>
                  <a:lnTo>
                    <a:pt x="0" y="120538"/>
                  </a:lnTo>
                  <a:lnTo>
                    <a:pt x="2223" y="148204"/>
                  </a:lnTo>
                  <a:lnTo>
                    <a:pt x="11010" y="168299"/>
                  </a:lnTo>
                  <a:lnTo>
                    <a:pt x="34700" y="192766"/>
                  </a:lnTo>
                  <a:lnTo>
                    <a:pt x="57030" y="201362"/>
                  </a:lnTo>
                  <a:lnTo>
                    <a:pt x="109493" y="206881"/>
                  </a:lnTo>
                  <a:lnTo>
                    <a:pt x="164917" y="199566"/>
                  </a:lnTo>
                  <a:lnTo>
                    <a:pt x="224044" y="189975"/>
                  </a:lnTo>
                  <a:lnTo>
                    <a:pt x="268227" y="191129"/>
                  </a:lnTo>
                  <a:lnTo>
                    <a:pt x="331366" y="202000"/>
                  </a:lnTo>
                  <a:lnTo>
                    <a:pt x="385294" y="217569"/>
                  </a:lnTo>
                  <a:lnTo>
                    <a:pt x="437938" y="243791"/>
                  </a:lnTo>
                  <a:lnTo>
                    <a:pt x="494183" y="285488"/>
                  </a:lnTo>
                  <a:lnTo>
                    <a:pt x="532714" y="320549"/>
                  </a:lnTo>
                  <a:lnTo>
                    <a:pt x="553972" y="359366"/>
                  </a:lnTo>
                  <a:lnTo>
                    <a:pt x="576369" y="420932"/>
                  </a:lnTo>
                  <a:lnTo>
                    <a:pt x="582431" y="452508"/>
                  </a:lnTo>
                  <a:lnTo>
                    <a:pt x="576791" y="501375"/>
                  </a:lnTo>
                  <a:lnTo>
                    <a:pt x="568581" y="523356"/>
                  </a:lnTo>
                  <a:lnTo>
                    <a:pt x="530452" y="571050"/>
                  </a:lnTo>
                  <a:lnTo>
                    <a:pt x="492116" y="593639"/>
                  </a:lnTo>
                  <a:lnTo>
                    <a:pt x="438123" y="603972"/>
                  </a:lnTo>
                  <a:lnTo>
                    <a:pt x="388850" y="607033"/>
                  </a:lnTo>
                  <a:lnTo>
                    <a:pt x="327847" y="602351"/>
                  </a:lnTo>
                  <a:lnTo>
                    <a:pt x="267493" y="590289"/>
                  </a:lnTo>
                  <a:lnTo>
                    <a:pt x="210952" y="573163"/>
                  </a:lnTo>
                  <a:lnTo>
                    <a:pt x="155702" y="550458"/>
                  </a:lnTo>
                  <a:lnTo>
                    <a:pt x="136661" y="545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64082" y="915979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53554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11482" y="934493"/>
              <a:ext cx="340817" cy="160471"/>
            </a:xfrm>
            <a:custGeom>
              <a:avLst/>
              <a:gdLst/>
              <a:ahLst/>
              <a:cxnLst/>
              <a:rect l="0" t="0" r="0" b="0"/>
              <a:pathLst>
                <a:path w="340817" h="160471">
                  <a:moveTo>
                    <a:pt x="0" y="55185"/>
                  </a:moveTo>
                  <a:lnTo>
                    <a:pt x="9065" y="113802"/>
                  </a:lnTo>
                  <a:lnTo>
                    <a:pt x="8382" y="117660"/>
                  </a:lnTo>
                  <a:lnTo>
                    <a:pt x="6758" y="115552"/>
                  </a:lnTo>
                  <a:lnTo>
                    <a:pt x="3003" y="99563"/>
                  </a:lnTo>
                  <a:lnTo>
                    <a:pt x="1334" y="72959"/>
                  </a:lnTo>
                  <a:lnTo>
                    <a:pt x="6832" y="47877"/>
                  </a:lnTo>
                  <a:lnTo>
                    <a:pt x="18244" y="26201"/>
                  </a:lnTo>
                  <a:lnTo>
                    <a:pt x="35015" y="8768"/>
                  </a:lnTo>
                  <a:lnTo>
                    <a:pt x="44400" y="4353"/>
                  </a:lnTo>
                  <a:lnTo>
                    <a:pt x="64187" y="2568"/>
                  </a:lnTo>
                  <a:lnTo>
                    <a:pt x="84679" y="11912"/>
                  </a:lnTo>
                  <a:lnTo>
                    <a:pt x="126431" y="46508"/>
                  </a:lnTo>
                  <a:lnTo>
                    <a:pt x="152364" y="82380"/>
                  </a:lnTo>
                  <a:lnTo>
                    <a:pt x="157728" y="86183"/>
                  </a:lnTo>
                  <a:lnTo>
                    <a:pt x="161304" y="84039"/>
                  </a:lnTo>
                  <a:lnTo>
                    <a:pt x="182691" y="22824"/>
                  </a:lnTo>
                  <a:lnTo>
                    <a:pt x="195839" y="8437"/>
                  </a:lnTo>
                  <a:lnTo>
                    <a:pt x="204259" y="2963"/>
                  </a:lnTo>
                  <a:lnTo>
                    <a:pt x="229212" y="0"/>
                  </a:lnTo>
                  <a:lnTo>
                    <a:pt x="244055" y="847"/>
                  </a:lnTo>
                  <a:lnTo>
                    <a:pt x="269906" y="11148"/>
                  </a:lnTo>
                  <a:lnTo>
                    <a:pt x="301070" y="36678"/>
                  </a:lnTo>
                  <a:lnTo>
                    <a:pt x="322002" y="66469"/>
                  </a:lnTo>
                  <a:lnTo>
                    <a:pt x="339556" y="113566"/>
                  </a:lnTo>
                  <a:lnTo>
                    <a:pt x="340816" y="134165"/>
                  </a:lnTo>
                  <a:lnTo>
                    <a:pt x="336912" y="160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64207" y="95809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8617"/>
                  </a:lnTo>
                  <a:lnTo>
                    <a:pt x="1170" y="11768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32622" y="7791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01077" y="652766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8334" y="62478"/>
                  </a:lnTo>
                  <a:lnTo>
                    <a:pt x="15684" y="119186"/>
                  </a:lnTo>
                  <a:lnTo>
                    <a:pt x="19996" y="175448"/>
                  </a:lnTo>
                  <a:lnTo>
                    <a:pt x="23967" y="231622"/>
                  </a:lnTo>
                  <a:lnTo>
                    <a:pt x="29328" y="279979"/>
                  </a:lnTo>
                  <a:lnTo>
                    <a:pt x="34037" y="332521"/>
                  </a:lnTo>
                  <a:lnTo>
                    <a:pt x="40519" y="392197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71876" y="936324"/>
              <a:ext cx="250342" cy="208620"/>
            </a:xfrm>
            <a:custGeom>
              <a:avLst/>
              <a:gdLst/>
              <a:ahLst/>
              <a:cxnLst/>
              <a:rect l="0" t="0" r="0" b="0"/>
              <a:pathLst>
                <a:path w="250342" h="208620">
                  <a:moveTo>
                    <a:pt x="123999" y="42826"/>
                  </a:moveTo>
                  <a:lnTo>
                    <a:pt x="118410" y="26058"/>
                  </a:lnTo>
                  <a:lnTo>
                    <a:pt x="106307" y="11587"/>
                  </a:lnTo>
                  <a:lnTo>
                    <a:pt x="98166" y="4452"/>
                  </a:lnTo>
                  <a:lnTo>
                    <a:pt x="88060" y="866"/>
                  </a:lnTo>
                  <a:lnTo>
                    <a:pt x="64352" y="0"/>
                  </a:lnTo>
                  <a:lnTo>
                    <a:pt x="44457" y="6635"/>
                  </a:lnTo>
                  <a:lnTo>
                    <a:pt x="35876" y="11679"/>
                  </a:lnTo>
                  <a:lnTo>
                    <a:pt x="23222" y="26643"/>
                  </a:lnTo>
                  <a:lnTo>
                    <a:pt x="5566" y="70435"/>
                  </a:lnTo>
                  <a:lnTo>
                    <a:pt x="0" y="110408"/>
                  </a:lnTo>
                  <a:lnTo>
                    <a:pt x="3941" y="146298"/>
                  </a:lnTo>
                  <a:lnTo>
                    <a:pt x="18106" y="179159"/>
                  </a:lnTo>
                  <a:lnTo>
                    <a:pt x="37121" y="205533"/>
                  </a:lnTo>
                  <a:lnTo>
                    <a:pt x="45023" y="208619"/>
                  </a:lnTo>
                  <a:lnTo>
                    <a:pt x="53801" y="208337"/>
                  </a:lnTo>
                  <a:lnTo>
                    <a:pt x="71743" y="201784"/>
                  </a:lnTo>
                  <a:lnTo>
                    <a:pt x="94998" y="183771"/>
                  </a:lnTo>
                  <a:lnTo>
                    <a:pt x="115536" y="156727"/>
                  </a:lnTo>
                  <a:lnTo>
                    <a:pt x="125307" y="136732"/>
                  </a:lnTo>
                  <a:lnTo>
                    <a:pt x="129550" y="133506"/>
                  </a:lnTo>
                  <a:lnTo>
                    <a:pt x="133549" y="134865"/>
                  </a:lnTo>
                  <a:lnTo>
                    <a:pt x="151005" y="150425"/>
                  </a:lnTo>
                  <a:lnTo>
                    <a:pt x="210039" y="191790"/>
                  </a:lnTo>
                  <a:lnTo>
                    <a:pt x="226970" y="193650"/>
                  </a:lnTo>
                  <a:lnTo>
                    <a:pt x="250341" y="190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53802" y="884393"/>
              <a:ext cx="189514" cy="286242"/>
            </a:xfrm>
            <a:custGeom>
              <a:avLst/>
              <a:gdLst/>
              <a:ahLst/>
              <a:cxnLst/>
              <a:rect l="0" t="0" r="0" b="0"/>
              <a:pathLst>
                <a:path w="189514" h="286242">
                  <a:moveTo>
                    <a:pt x="0" y="115814"/>
                  </a:moveTo>
                  <a:lnTo>
                    <a:pt x="14655" y="174431"/>
                  </a:lnTo>
                  <a:lnTo>
                    <a:pt x="28198" y="227435"/>
                  </a:lnTo>
                  <a:lnTo>
                    <a:pt x="46805" y="286241"/>
                  </a:lnTo>
                  <a:lnTo>
                    <a:pt x="34275" y="233399"/>
                  </a:lnTo>
                  <a:lnTo>
                    <a:pt x="17776" y="189863"/>
                  </a:lnTo>
                  <a:lnTo>
                    <a:pt x="7901" y="167442"/>
                  </a:lnTo>
                  <a:lnTo>
                    <a:pt x="3511" y="129681"/>
                  </a:lnTo>
                  <a:lnTo>
                    <a:pt x="6630" y="106769"/>
                  </a:lnTo>
                  <a:lnTo>
                    <a:pt x="15035" y="88007"/>
                  </a:lnTo>
                  <a:lnTo>
                    <a:pt x="39495" y="56899"/>
                  </a:lnTo>
                  <a:lnTo>
                    <a:pt x="71104" y="40906"/>
                  </a:lnTo>
                  <a:lnTo>
                    <a:pt x="129120" y="18241"/>
                  </a:lnTo>
                  <a:lnTo>
                    <a:pt x="163041" y="540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78580" y="520824"/>
              <a:ext cx="322830" cy="668897"/>
            </a:xfrm>
            <a:custGeom>
              <a:avLst/>
              <a:gdLst/>
              <a:ahLst/>
              <a:cxnLst/>
              <a:rect l="0" t="0" r="0" b="0"/>
              <a:pathLst>
                <a:path w="322830" h="668897">
                  <a:moveTo>
                    <a:pt x="122788" y="668896"/>
                  </a:moveTo>
                  <a:lnTo>
                    <a:pt x="130023" y="641340"/>
                  </a:lnTo>
                  <a:lnTo>
                    <a:pt x="132666" y="585117"/>
                  </a:lnTo>
                  <a:lnTo>
                    <a:pt x="133123" y="536448"/>
                  </a:lnTo>
                  <a:lnTo>
                    <a:pt x="127689" y="473887"/>
                  </a:lnTo>
                  <a:lnTo>
                    <a:pt x="115350" y="424225"/>
                  </a:lnTo>
                  <a:lnTo>
                    <a:pt x="105116" y="373743"/>
                  </a:lnTo>
                  <a:lnTo>
                    <a:pt x="87676" y="312267"/>
                  </a:lnTo>
                  <a:lnTo>
                    <a:pt x="67024" y="258461"/>
                  </a:lnTo>
                  <a:lnTo>
                    <a:pt x="39210" y="195129"/>
                  </a:lnTo>
                  <a:lnTo>
                    <a:pt x="19928" y="135237"/>
                  </a:lnTo>
                  <a:lnTo>
                    <a:pt x="4443" y="100163"/>
                  </a:lnTo>
                  <a:lnTo>
                    <a:pt x="0" y="74145"/>
                  </a:lnTo>
                  <a:lnTo>
                    <a:pt x="4264" y="53222"/>
                  </a:lnTo>
                  <a:lnTo>
                    <a:pt x="8677" y="44367"/>
                  </a:lnTo>
                  <a:lnTo>
                    <a:pt x="22939" y="31409"/>
                  </a:lnTo>
                  <a:lnTo>
                    <a:pt x="66280" y="13558"/>
                  </a:lnTo>
                  <a:lnTo>
                    <a:pt x="125967" y="6002"/>
                  </a:lnTo>
                  <a:lnTo>
                    <a:pt x="162724" y="0"/>
                  </a:lnTo>
                  <a:lnTo>
                    <a:pt x="215944" y="4148"/>
                  </a:lnTo>
                  <a:lnTo>
                    <a:pt x="266592" y="5170"/>
                  </a:lnTo>
                  <a:lnTo>
                    <a:pt x="322829" y="5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80311" y="85280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9920" y="8333"/>
                  </a:lnTo>
                  <a:lnTo>
                    <a:pt x="52083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32995" y="947564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28682" y="137727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43523" y="8106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96165" y="919254"/>
              <a:ext cx="260143" cy="423942"/>
            </a:xfrm>
            <a:custGeom>
              <a:avLst/>
              <a:gdLst/>
              <a:ahLst/>
              <a:cxnLst/>
              <a:rect l="0" t="0" r="0" b="0"/>
              <a:pathLst>
                <a:path w="260143" h="423942">
                  <a:moveTo>
                    <a:pt x="178985" y="112538"/>
                  </a:moveTo>
                  <a:lnTo>
                    <a:pt x="195753" y="106949"/>
                  </a:lnTo>
                  <a:lnTo>
                    <a:pt x="207105" y="94846"/>
                  </a:lnTo>
                  <a:lnTo>
                    <a:pt x="211770" y="86706"/>
                  </a:lnTo>
                  <a:lnTo>
                    <a:pt x="213833" y="68302"/>
                  </a:lnTo>
                  <a:lnTo>
                    <a:pt x="209681" y="48424"/>
                  </a:lnTo>
                  <a:lnTo>
                    <a:pt x="200037" y="27891"/>
                  </a:lnTo>
                  <a:lnTo>
                    <a:pt x="184832" y="13306"/>
                  </a:lnTo>
                  <a:lnTo>
                    <a:pt x="165206" y="4094"/>
                  </a:lnTo>
                  <a:lnTo>
                    <a:pt x="140886" y="0"/>
                  </a:lnTo>
                  <a:lnTo>
                    <a:pt x="120718" y="4420"/>
                  </a:lnTo>
                  <a:lnTo>
                    <a:pt x="88707" y="26321"/>
                  </a:lnTo>
                  <a:lnTo>
                    <a:pt x="66968" y="51897"/>
                  </a:lnTo>
                  <a:lnTo>
                    <a:pt x="59010" y="74668"/>
                  </a:lnTo>
                  <a:lnTo>
                    <a:pt x="56888" y="87292"/>
                  </a:lnTo>
                  <a:lnTo>
                    <a:pt x="60769" y="110676"/>
                  </a:lnTo>
                  <a:lnTo>
                    <a:pt x="71462" y="131598"/>
                  </a:lnTo>
                  <a:lnTo>
                    <a:pt x="87913" y="148695"/>
                  </a:lnTo>
                  <a:lnTo>
                    <a:pt x="116906" y="165885"/>
                  </a:lnTo>
                  <a:lnTo>
                    <a:pt x="140476" y="168224"/>
                  </a:lnTo>
                  <a:lnTo>
                    <a:pt x="164210" y="164193"/>
                  </a:lnTo>
                  <a:lnTo>
                    <a:pt x="182557" y="154603"/>
                  </a:lnTo>
                  <a:lnTo>
                    <a:pt x="206040" y="130461"/>
                  </a:lnTo>
                  <a:lnTo>
                    <a:pt x="212229" y="130336"/>
                  </a:lnTo>
                  <a:lnTo>
                    <a:pt x="217525" y="136102"/>
                  </a:lnTo>
                  <a:lnTo>
                    <a:pt x="225360" y="156936"/>
                  </a:lnTo>
                  <a:lnTo>
                    <a:pt x="233509" y="211559"/>
                  </a:lnTo>
                  <a:lnTo>
                    <a:pt x="246037" y="272738"/>
                  </a:lnTo>
                  <a:lnTo>
                    <a:pt x="260142" y="335669"/>
                  </a:lnTo>
                  <a:lnTo>
                    <a:pt x="259184" y="373233"/>
                  </a:lnTo>
                  <a:lnTo>
                    <a:pt x="257017" y="384601"/>
                  </a:lnTo>
                  <a:lnTo>
                    <a:pt x="245251" y="403471"/>
                  </a:lnTo>
                  <a:lnTo>
                    <a:pt x="237201" y="411778"/>
                  </a:lnTo>
                  <a:lnTo>
                    <a:pt x="215777" y="421009"/>
                  </a:lnTo>
                  <a:lnTo>
                    <a:pt x="189488" y="423941"/>
                  </a:lnTo>
                  <a:lnTo>
                    <a:pt x="141803" y="417845"/>
                  </a:lnTo>
                  <a:lnTo>
                    <a:pt x="91799" y="402911"/>
                  </a:lnTo>
                  <a:lnTo>
                    <a:pt x="35508" y="386792"/>
                  </a:lnTo>
                  <a:lnTo>
                    <a:pt x="0" y="375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90964" y="905450"/>
              <a:ext cx="192652" cy="227227"/>
            </a:xfrm>
            <a:custGeom>
              <a:avLst/>
              <a:gdLst/>
              <a:ahLst/>
              <a:cxnLst/>
              <a:rect l="0" t="0" r="0" b="0"/>
              <a:pathLst>
                <a:path w="192652" h="227227">
                  <a:moveTo>
                    <a:pt x="0" y="21057"/>
                  </a:moveTo>
                  <a:lnTo>
                    <a:pt x="0" y="69988"/>
                  </a:lnTo>
                  <a:lnTo>
                    <a:pt x="5588" y="129119"/>
                  </a:lnTo>
                  <a:lnTo>
                    <a:pt x="20243" y="166159"/>
                  </a:lnTo>
                  <a:lnTo>
                    <a:pt x="59898" y="216771"/>
                  </a:lnTo>
                  <a:lnTo>
                    <a:pt x="80043" y="225025"/>
                  </a:lnTo>
                  <a:lnTo>
                    <a:pt x="91966" y="227226"/>
                  </a:lnTo>
                  <a:lnTo>
                    <a:pt x="111453" y="223432"/>
                  </a:lnTo>
                  <a:lnTo>
                    <a:pt x="148617" y="201932"/>
                  </a:lnTo>
                  <a:lnTo>
                    <a:pt x="173755" y="170836"/>
                  </a:lnTo>
                  <a:lnTo>
                    <a:pt x="190432" y="131987"/>
                  </a:lnTo>
                  <a:lnTo>
                    <a:pt x="192651" y="107794"/>
                  </a:lnTo>
                  <a:lnTo>
                    <a:pt x="181520" y="52973"/>
                  </a:lnTo>
                  <a:lnTo>
                    <a:pt x="170507" y="23495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43647" y="863336"/>
              <a:ext cx="147400" cy="205631"/>
            </a:xfrm>
            <a:custGeom>
              <a:avLst/>
              <a:gdLst/>
              <a:ahLst/>
              <a:cxnLst/>
              <a:rect l="0" t="0" r="0" b="0"/>
              <a:pathLst>
                <a:path w="147400" h="205631">
                  <a:moveTo>
                    <a:pt x="0" y="105285"/>
                  </a:moveTo>
                  <a:lnTo>
                    <a:pt x="16768" y="116464"/>
                  </a:lnTo>
                  <a:lnTo>
                    <a:pt x="28120" y="131311"/>
                  </a:lnTo>
                  <a:lnTo>
                    <a:pt x="63792" y="189949"/>
                  </a:lnTo>
                  <a:lnTo>
                    <a:pt x="72806" y="204915"/>
                  </a:lnTo>
                  <a:lnTo>
                    <a:pt x="71934" y="205630"/>
                  </a:lnTo>
                  <a:lnTo>
                    <a:pt x="69013" y="203767"/>
                  </a:lnTo>
                  <a:lnTo>
                    <a:pt x="28766" y="146385"/>
                  </a:lnTo>
                  <a:lnTo>
                    <a:pt x="16452" y="114343"/>
                  </a:lnTo>
                  <a:lnTo>
                    <a:pt x="13162" y="89034"/>
                  </a:lnTo>
                  <a:lnTo>
                    <a:pt x="17938" y="68427"/>
                  </a:lnTo>
                  <a:lnTo>
                    <a:pt x="29030" y="51469"/>
                  </a:lnTo>
                  <a:lnTo>
                    <a:pt x="45657" y="36133"/>
                  </a:lnTo>
                  <a:lnTo>
                    <a:pt x="93334" y="1563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64746" y="860581"/>
              <a:ext cx="242156" cy="236419"/>
            </a:xfrm>
            <a:custGeom>
              <a:avLst/>
              <a:gdLst/>
              <a:ahLst/>
              <a:cxnLst/>
              <a:rect l="0" t="0" r="0" b="0"/>
              <a:pathLst>
                <a:path w="242156" h="236419">
                  <a:moveTo>
                    <a:pt x="0" y="76455"/>
                  </a:moveTo>
                  <a:lnTo>
                    <a:pt x="11179" y="87633"/>
                  </a:lnTo>
                  <a:lnTo>
                    <a:pt x="40487" y="100174"/>
                  </a:lnTo>
                  <a:lnTo>
                    <a:pt x="100717" y="105317"/>
                  </a:lnTo>
                  <a:lnTo>
                    <a:pt x="162701" y="96281"/>
                  </a:lnTo>
                  <a:lnTo>
                    <a:pt x="198336" y="83499"/>
                  </a:lnTo>
                  <a:lnTo>
                    <a:pt x="209433" y="77641"/>
                  </a:lnTo>
                  <a:lnTo>
                    <a:pt x="215661" y="69057"/>
                  </a:lnTo>
                  <a:lnTo>
                    <a:pt x="219461" y="47041"/>
                  </a:lnTo>
                  <a:lnTo>
                    <a:pt x="216498" y="36958"/>
                  </a:lnTo>
                  <a:lnTo>
                    <a:pt x="203846" y="19516"/>
                  </a:lnTo>
                  <a:lnTo>
                    <a:pt x="183405" y="7085"/>
                  </a:lnTo>
                  <a:lnTo>
                    <a:pt x="159892" y="0"/>
                  </a:lnTo>
                  <a:lnTo>
                    <a:pt x="137744" y="751"/>
                  </a:lnTo>
                  <a:lnTo>
                    <a:pt x="105544" y="13340"/>
                  </a:lnTo>
                  <a:lnTo>
                    <a:pt x="79365" y="37477"/>
                  </a:lnTo>
                  <a:lnTo>
                    <a:pt x="56791" y="72445"/>
                  </a:lnTo>
                  <a:lnTo>
                    <a:pt x="46463" y="118030"/>
                  </a:lnTo>
                  <a:lnTo>
                    <a:pt x="51378" y="169025"/>
                  </a:lnTo>
                  <a:lnTo>
                    <a:pt x="61497" y="200979"/>
                  </a:lnTo>
                  <a:lnTo>
                    <a:pt x="72565" y="217977"/>
                  </a:lnTo>
                  <a:lnTo>
                    <a:pt x="91523" y="230210"/>
                  </a:lnTo>
                  <a:lnTo>
                    <a:pt x="103129" y="235111"/>
                  </a:lnTo>
                  <a:lnTo>
                    <a:pt x="147410" y="236418"/>
                  </a:lnTo>
                  <a:lnTo>
                    <a:pt x="204030" y="226379"/>
                  </a:lnTo>
                  <a:lnTo>
                    <a:pt x="242155" y="213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21719" y="826162"/>
              <a:ext cx="298004" cy="284151"/>
            </a:xfrm>
            <a:custGeom>
              <a:avLst/>
              <a:gdLst/>
              <a:ahLst/>
              <a:cxnLst/>
              <a:rect l="0" t="0" r="0" b="0"/>
              <a:pathLst>
                <a:path w="298004" h="284151">
                  <a:moveTo>
                    <a:pt x="201038" y="5589"/>
                  </a:moveTo>
                  <a:lnTo>
                    <a:pt x="184270" y="0"/>
                  </a:lnTo>
                  <a:lnTo>
                    <a:pt x="151485" y="2113"/>
                  </a:lnTo>
                  <a:lnTo>
                    <a:pt x="99655" y="13308"/>
                  </a:lnTo>
                  <a:lnTo>
                    <a:pt x="66493" y="24513"/>
                  </a:lnTo>
                  <a:lnTo>
                    <a:pt x="20742" y="55365"/>
                  </a:lnTo>
                  <a:lnTo>
                    <a:pt x="6652" y="75285"/>
                  </a:lnTo>
                  <a:lnTo>
                    <a:pt x="1257" y="87148"/>
                  </a:lnTo>
                  <a:lnTo>
                    <a:pt x="0" y="98566"/>
                  </a:lnTo>
                  <a:lnTo>
                    <a:pt x="4843" y="120611"/>
                  </a:lnTo>
                  <a:lnTo>
                    <a:pt x="12920" y="127894"/>
                  </a:lnTo>
                  <a:lnTo>
                    <a:pt x="37491" y="135986"/>
                  </a:lnTo>
                  <a:lnTo>
                    <a:pt x="98132" y="133274"/>
                  </a:lnTo>
                  <a:lnTo>
                    <a:pt x="157964" y="132196"/>
                  </a:lnTo>
                  <a:lnTo>
                    <a:pt x="210466" y="140389"/>
                  </a:lnTo>
                  <a:lnTo>
                    <a:pt x="261565" y="156392"/>
                  </a:lnTo>
                  <a:lnTo>
                    <a:pt x="272974" y="162276"/>
                  </a:lnTo>
                  <a:lnTo>
                    <a:pt x="288772" y="178173"/>
                  </a:lnTo>
                  <a:lnTo>
                    <a:pt x="294622" y="187325"/>
                  </a:lnTo>
                  <a:lnTo>
                    <a:pt x="298003" y="209973"/>
                  </a:lnTo>
                  <a:lnTo>
                    <a:pt x="294436" y="233297"/>
                  </a:lnTo>
                  <a:lnTo>
                    <a:pt x="285052" y="251462"/>
                  </a:lnTo>
                  <a:lnTo>
                    <a:pt x="269963" y="264214"/>
                  </a:lnTo>
                  <a:lnTo>
                    <a:pt x="261025" y="269253"/>
                  </a:lnTo>
                  <a:lnTo>
                    <a:pt x="205825" y="278509"/>
                  </a:lnTo>
                  <a:lnTo>
                    <a:pt x="145528" y="284150"/>
                  </a:lnTo>
                  <a:lnTo>
                    <a:pt x="94903" y="280758"/>
                  </a:lnTo>
                  <a:lnTo>
                    <a:pt x="32581" y="279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370565" y="1600331"/>
            <a:ext cx="5022098" cy="1063379"/>
            <a:chOff x="1370565" y="1600331"/>
            <a:chExt cx="5022098" cy="1063379"/>
          </a:xfrm>
        </p:grpSpPr>
        <p:sp>
          <p:nvSpPr>
            <p:cNvPr id="25" name="Freeform 24"/>
            <p:cNvSpPr/>
            <p:nvPr/>
          </p:nvSpPr>
          <p:spPr>
            <a:xfrm>
              <a:off x="1370565" y="1818459"/>
              <a:ext cx="282410" cy="366593"/>
            </a:xfrm>
            <a:custGeom>
              <a:avLst/>
              <a:gdLst/>
              <a:ahLst/>
              <a:cxnLst/>
              <a:rect l="0" t="0" r="0" b="0"/>
              <a:pathLst>
                <a:path w="282410" h="366593">
                  <a:moveTo>
                    <a:pt x="229766" y="97727"/>
                  </a:moveTo>
                  <a:lnTo>
                    <a:pt x="235355" y="80959"/>
                  </a:lnTo>
                  <a:lnTo>
                    <a:pt x="233242" y="48175"/>
                  </a:lnTo>
                  <a:lnTo>
                    <a:pt x="221952" y="28521"/>
                  </a:lnTo>
                  <a:lnTo>
                    <a:pt x="205236" y="13156"/>
                  </a:lnTo>
                  <a:lnTo>
                    <a:pt x="186109" y="2428"/>
                  </a:lnTo>
                  <a:lnTo>
                    <a:pt x="162790" y="0"/>
                  </a:lnTo>
                  <a:lnTo>
                    <a:pt x="137998" y="3990"/>
                  </a:lnTo>
                  <a:lnTo>
                    <a:pt x="90366" y="28735"/>
                  </a:lnTo>
                  <a:lnTo>
                    <a:pt x="66035" y="48347"/>
                  </a:lnTo>
                  <a:lnTo>
                    <a:pt x="31351" y="102184"/>
                  </a:lnTo>
                  <a:lnTo>
                    <a:pt x="7559" y="157619"/>
                  </a:lnTo>
                  <a:lnTo>
                    <a:pt x="0" y="219175"/>
                  </a:lnTo>
                  <a:lnTo>
                    <a:pt x="1626" y="281421"/>
                  </a:lnTo>
                  <a:lnTo>
                    <a:pt x="12866" y="328205"/>
                  </a:lnTo>
                  <a:lnTo>
                    <a:pt x="28499" y="355010"/>
                  </a:lnTo>
                  <a:lnTo>
                    <a:pt x="37096" y="360496"/>
                  </a:lnTo>
                  <a:lnTo>
                    <a:pt x="59127" y="366592"/>
                  </a:lnTo>
                  <a:lnTo>
                    <a:pt x="81397" y="363062"/>
                  </a:lnTo>
                  <a:lnTo>
                    <a:pt x="101823" y="352524"/>
                  </a:lnTo>
                  <a:lnTo>
                    <a:pt x="141356" y="312778"/>
                  </a:lnTo>
                  <a:lnTo>
                    <a:pt x="175019" y="251648"/>
                  </a:lnTo>
                  <a:lnTo>
                    <a:pt x="197441" y="191032"/>
                  </a:lnTo>
                  <a:lnTo>
                    <a:pt x="207225" y="131461"/>
                  </a:lnTo>
                  <a:lnTo>
                    <a:pt x="207720" y="133085"/>
                  </a:lnTo>
                  <a:lnTo>
                    <a:pt x="209749" y="182885"/>
                  </a:lnTo>
                  <a:lnTo>
                    <a:pt x="220136" y="243577"/>
                  </a:lnTo>
                  <a:lnTo>
                    <a:pt x="227826" y="270174"/>
                  </a:lnTo>
                  <a:lnTo>
                    <a:pt x="239042" y="289794"/>
                  </a:lnTo>
                  <a:lnTo>
                    <a:pt x="254946" y="303193"/>
                  </a:lnTo>
                  <a:lnTo>
                    <a:pt x="282409" y="318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63502" y="1911045"/>
              <a:ext cx="210571" cy="239310"/>
            </a:xfrm>
            <a:custGeom>
              <a:avLst/>
              <a:gdLst/>
              <a:ahLst/>
              <a:cxnLst/>
              <a:rect l="0" t="0" r="0" b="0"/>
              <a:pathLst>
                <a:path w="210571" h="239310">
                  <a:moveTo>
                    <a:pt x="0" y="78841"/>
                  </a:moveTo>
                  <a:lnTo>
                    <a:pt x="3120" y="121532"/>
                  </a:lnTo>
                  <a:lnTo>
                    <a:pt x="17958" y="174843"/>
                  </a:lnTo>
                  <a:lnTo>
                    <a:pt x="35149" y="235315"/>
                  </a:lnTo>
                  <a:lnTo>
                    <a:pt x="36301" y="239309"/>
                  </a:lnTo>
                  <a:lnTo>
                    <a:pt x="26848" y="206297"/>
                  </a:lnTo>
                  <a:lnTo>
                    <a:pt x="22201" y="154883"/>
                  </a:lnTo>
                  <a:lnTo>
                    <a:pt x="21283" y="99667"/>
                  </a:lnTo>
                  <a:lnTo>
                    <a:pt x="26691" y="43700"/>
                  </a:lnTo>
                  <a:lnTo>
                    <a:pt x="35649" y="21888"/>
                  </a:lnTo>
                  <a:lnTo>
                    <a:pt x="41314" y="12797"/>
                  </a:lnTo>
                  <a:lnTo>
                    <a:pt x="50939" y="6735"/>
                  </a:lnTo>
                  <a:lnTo>
                    <a:pt x="77232" y="0"/>
                  </a:lnTo>
                  <a:lnTo>
                    <a:pt x="102176" y="3246"/>
                  </a:lnTo>
                  <a:lnTo>
                    <a:pt x="146785" y="24394"/>
                  </a:lnTo>
                  <a:lnTo>
                    <a:pt x="173213" y="49840"/>
                  </a:lnTo>
                  <a:lnTo>
                    <a:pt x="195862" y="85196"/>
                  </a:lnTo>
                  <a:lnTo>
                    <a:pt x="206212" y="125307"/>
                  </a:lnTo>
                  <a:lnTo>
                    <a:pt x="208540" y="179613"/>
                  </a:lnTo>
                  <a:lnTo>
                    <a:pt x="204249" y="210865"/>
                  </a:lnTo>
                  <a:lnTo>
                    <a:pt x="205186" y="215990"/>
                  </a:lnTo>
                  <a:lnTo>
                    <a:pt x="210570" y="226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45032" y="1726174"/>
              <a:ext cx="181725" cy="440924"/>
            </a:xfrm>
            <a:custGeom>
              <a:avLst/>
              <a:gdLst/>
              <a:ahLst/>
              <a:cxnLst/>
              <a:rect l="0" t="0" r="0" b="0"/>
              <a:pathLst>
                <a:path w="181725" h="440924">
                  <a:moveTo>
                    <a:pt x="108025" y="284769"/>
                  </a:moveTo>
                  <a:lnTo>
                    <a:pt x="113614" y="268001"/>
                  </a:lnTo>
                  <a:lnTo>
                    <a:pt x="110119" y="250410"/>
                  </a:lnTo>
                  <a:lnTo>
                    <a:pt x="105911" y="240806"/>
                  </a:lnTo>
                  <a:lnTo>
                    <a:pt x="91877" y="227015"/>
                  </a:lnTo>
                  <a:lnTo>
                    <a:pt x="83222" y="221700"/>
                  </a:lnTo>
                  <a:lnTo>
                    <a:pt x="73942" y="220496"/>
                  </a:lnTo>
                  <a:lnTo>
                    <a:pt x="54272" y="225397"/>
                  </a:lnTo>
                  <a:lnTo>
                    <a:pt x="29057" y="241311"/>
                  </a:lnTo>
                  <a:lnTo>
                    <a:pt x="17166" y="257265"/>
                  </a:lnTo>
                  <a:lnTo>
                    <a:pt x="0" y="301693"/>
                  </a:lnTo>
                  <a:lnTo>
                    <a:pt x="108" y="347365"/>
                  </a:lnTo>
                  <a:lnTo>
                    <a:pt x="7549" y="386764"/>
                  </a:lnTo>
                  <a:lnTo>
                    <a:pt x="22752" y="415075"/>
                  </a:lnTo>
                  <a:lnTo>
                    <a:pt x="47664" y="438282"/>
                  </a:lnTo>
                  <a:lnTo>
                    <a:pt x="57256" y="440923"/>
                  </a:lnTo>
                  <a:lnTo>
                    <a:pt x="77272" y="437619"/>
                  </a:lnTo>
                  <a:lnTo>
                    <a:pt x="102682" y="422604"/>
                  </a:lnTo>
                  <a:lnTo>
                    <a:pt x="125029" y="392159"/>
                  </a:lnTo>
                  <a:lnTo>
                    <a:pt x="145135" y="337610"/>
                  </a:lnTo>
                  <a:lnTo>
                    <a:pt x="155545" y="281708"/>
                  </a:lnTo>
                  <a:lnTo>
                    <a:pt x="160319" y="224200"/>
                  </a:lnTo>
                  <a:lnTo>
                    <a:pt x="168700" y="162190"/>
                  </a:lnTo>
                  <a:lnTo>
                    <a:pt x="167337" y="106899"/>
                  </a:lnTo>
                  <a:lnTo>
                    <a:pt x="162643" y="56592"/>
                  </a:lnTo>
                  <a:lnTo>
                    <a:pt x="155468" y="3260"/>
                  </a:lnTo>
                  <a:lnTo>
                    <a:pt x="152522" y="0"/>
                  </a:lnTo>
                  <a:lnTo>
                    <a:pt x="149388" y="2506"/>
                  </a:lnTo>
                  <a:lnTo>
                    <a:pt x="146128" y="8856"/>
                  </a:lnTo>
                  <a:lnTo>
                    <a:pt x="140898" y="61075"/>
                  </a:lnTo>
                  <a:lnTo>
                    <a:pt x="139991" y="111774"/>
                  </a:lnTo>
                  <a:lnTo>
                    <a:pt x="140893" y="167220"/>
                  </a:lnTo>
                  <a:lnTo>
                    <a:pt x="147966" y="225414"/>
                  </a:lnTo>
                  <a:lnTo>
                    <a:pt x="155299" y="281363"/>
                  </a:lnTo>
                  <a:lnTo>
                    <a:pt x="171413" y="342176"/>
                  </a:lnTo>
                  <a:lnTo>
                    <a:pt x="181724" y="368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26042" y="1646908"/>
              <a:ext cx="353490" cy="403917"/>
            </a:xfrm>
            <a:custGeom>
              <a:avLst/>
              <a:gdLst/>
              <a:ahLst/>
              <a:cxnLst/>
              <a:rect l="0" t="0" r="0" b="0"/>
              <a:pathLst>
                <a:path w="353490" h="403917">
                  <a:moveTo>
                    <a:pt x="227180" y="6066"/>
                  </a:moveTo>
                  <a:lnTo>
                    <a:pt x="193558" y="0"/>
                  </a:lnTo>
                  <a:lnTo>
                    <a:pt x="141857" y="7641"/>
                  </a:lnTo>
                  <a:lnTo>
                    <a:pt x="116729" y="14954"/>
                  </a:lnTo>
                  <a:lnTo>
                    <a:pt x="62752" y="45379"/>
                  </a:lnTo>
                  <a:lnTo>
                    <a:pt x="25812" y="74056"/>
                  </a:lnTo>
                  <a:lnTo>
                    <a:pt x="10561" y="92436"/>
                  </a:lnTo>
                  <a:lnTo>
                    <a:pt x="2224" y="115422"/>
                  </a:lnTo>
                  <a:lnTo>
                    <a:pt x="0" y="128103"/>
                  </a:lnTo>
                  <a:lnTo>
                    <a:pt x="3769" y="148432"/>
                  </a:lnTo>
                  <a:lnTo>
                    <a:pt x="8049" y="157128"/>
                  </a:lnTo>
                  <a:lnTo>
                    <a:pt x="22164" y="169911"/>
                  </a:lnTo>
                  <a:lnTo>
                    <a:pt x="30841" y="174957"/>
                  </a:lnTo>
                  <a:lnTo>
                    <a:pt x="52961" y="177445"/>
                  </a:lnTo>
                  <a:lnTo>
                    <a:pt x="105289" y="175099"/>
                  </a:lnTo>
                  <a:lnTo>
                    <a:pt x="167921" y="174636"/>
                  </a:lnTo>
                  <a:lnTo>
                    <a:pt x="212222" y="176895"/>
                  </a:lnTo>
                  <a:lnTo>
                    <a:pt x="254984" y="192512"/>
                  </a:lnTo>
                  <a:lnTo>
                    <a:pt x="308235" y="228638"/>
                  </a:lnTo>
                  <a:lnTo>
                    <a:pt x="347306" y="269569"/>
                  </a:lnTo>
                  <a:lnTo>
                    <a:pt x="353489" y="293584"/>
                  </a:lnTo>
                  <a:lnTo>
                    <a:pt x="347927" y="341540"/>
                  </a:lnTo>
                  <a:lnTo>
                    <a:pt x="332708" y="363396"/>
                  </a:lnTo>
                  <a:lnTo>
                    <a:pt x="309177" y="382468"/>
                  </a:lnTo>
                  <a:lnTo>
                    <a:pt x="263044" y="398612"/>
                  </a:lnTo>
                  <a:lnTo>
                    <a:pt x="212330" y="403916"/>
                  </a:lnTo>
                  <a:lnTo>
                    <a:pt x="149031" y="402588"/>
                  </a:lnTo>
                  <a:lnTo>
                    <a:pt x="96450" y="391407"/>
                  </a:lnTo>
                  <a:lnTo>
                    <a:pt x="37667" y="374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35459" y="1845251"/>
              <a:ext cx="138904" cy="222825"/>
            </a:xfrm>
            <a:custGeom>
              <a:avLst/>
              <a:gdLst/>
              <a:ahLst/>
              <a:cxnLst/>
              <a:rect l="0" t="0" r="0" b="0"/>
              <a:pathLst>
                <a:path w="138904" h="222825">
                  <a:moveTo>
                    <a:pt x="138903" y="39350"/>
                  </a:moveTo>
                  <a:lnTo>
                    <a:pt x="133315" y="22582"/>
                  </a:lnTo>
                  <a:lnTo>
                    <a:pt x="121211" y="11230"/>
                  </a:lnTo>
                  <a:lnTo>
                    <a:pt x="102965" y="3456"/>
                  </a:lnTo>
                  <a:lnTo>
                    <a:pt x="79257" y="0"/>
                  </a:lnTo>
                  <a:lnTo>
                    <a:pt x="56242" y="4703"/>
                  </a:lnTo>
                  <a:lnTo>
                    <a:pt x="35485" y="15762"/>
                  </a:lnTo>
                  <a:lnTo>
                    <a:pt x="18460" y="32376"/>
                  </a:lnTo>
                  <a:lnTo>
                    <a:pt x="1311" y="72638"/>
                  </a:lnTo>
                  <a:lnTo>
                    <a:pt x="0" y="116023"/>
                  </a:lnTo>
                  <a:lnTo>
                    <a:pt x="12609" y="164103"/>
                  </a:lnTo>
                  <a:lnTo>
                    <a:pt x="36752" y="204215"/>
                  </a:lnTo>
                  <a:lnTo>
                    <a:pt x="59188" y="217908"/>
                  </a:lnTo>
                  <a:lnTo>
                    <a:pt x="83587" y="222824"/>
                  </a:lnTo>
                  <a:lnTo>
                    <a:pt x="138903" y="21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98074" y="1863266"/>
              <a:ext cx="255315" cy="186667"/>
            </a:xfrm>
            <a:custGeom>
              <a:avLst/>
              <a:gdLst/>
              <a:ahLst/>
              <a:cxnLst/>
              <a:rect l="0" t="0" r="0" b="0"/>
              <a:pathLst>
                <a:path w="255315" h="186667">
                  <a:moveTo>
                    <a:pt x="107915" y="52920"/>
                  </a:moveTo>
                  <a:lnTo>
                    <a:pt x="107915" y="30563"/>
                  </a:lnTo>
                  <a:lnTo>
                    <a:pt x="104406" y="21638"/>
                  </a:lnTo>
                  <a:lnTo>
                    <a:pt x="91148" y="5482"/>
                  </a:lnTo>
                  <a:lnTo>
                    <a:pt x="81529" y="1407"/>
                  </a:lnTo>
                  <a:lnTo>
                    <a:pt x="58363" y="0"/>
                  </a:lnTo>
                  <a:lnTo>
                    <a:pt x="47974" y="3602"/>
                  </a:lnTo>
                  <a:lnTo>
                    <a:pt x="30192" y="16963"/>
                  </a:lnTo>
                  <a:lnTo>
                    <a:pt x="12617" y="44216"/>
                  </a:lnTo>
                  <a:lnTo>
                    <a:pt x="0" y="74518"/>
                  </a:lnTo>
                  <a:lnTo>
                    <a:pt x="31" y="116901"/>
                  </a:lnTo>
                  <a:lnTo>
                    <a:pt x="13039" y="155326"/>
                  </a:lnTo>
                  <a:lnTo>
                    <a:pt x="37300" y="183348"/>
                  </a:lnTo>
                  <a:lnTo>
                    <a:pt x="46800" y="186666"/>
                  </a:lnTo>
                  <a:lnTo>
                    <a:pt x="66715" y="184112"/>
                  </a:lnTo>
                  <a:lnTo>
                    <a:pt x="92068" y="169521"/>
                  </a:lnTo>
                  <a:lnTo>
                    <a:pt x="103992" y="150756"/>
                  </a:lnTo>
                  <a:lnTo>
                    <a:pt x="121178" y="106171"/>
                  </a:lnTo>
                  <a:lnTo>
                    <a:pt x="122389" y="84776"/>
                  </a:lnTo>
                  <a:lnTo>
                    <a:pt x="121073" y="74157"/>
                  </a:lnTo>
                  <a:lnTo>
                    <a:pt x="121367" y="71758"/>
                  </a:lnTo>
                  <a:lnTo>
                    <a:pt x="151330" y="132833"/>
                  </a:lnTo>
                  <a:lnTo>
                    <a:pt x="165815" y="148099"/>
                  </a:lnTo>
                  <a:lnTo>
                    <a:pt x="183951" y="158782"/>
                  </a:lnTo>
                  <a:lnTo>
                    <a:pt x="203710" y="161191"/>
                  </a:lnTo>
                  <a:lnTo>
                    <a:pt x="255314" y="158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84974" y="1600331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0" y="0"/>
                  </a:moveTo>
                  <a:lnTo>
                    <a:pt x="3119" y="48931"/>
                  </a:lnTo>
                  <a:lnTo>
                    <a:pt x="8333" y="103015"/>
                  </a:lnTo>
                  <a:lnTo>
                    <a:pt x="12997" y="158425"/>
                  </a:lnTo>
                  <a:lnTo>
                    <a:pt x="19465" y="214178"/>
                  </a:lnTo>
                  <a:lnTo>
                    <a:pt x="29148" y="265355"/>
                  </a:lnTo>
                  <a:lnTo>
                    <a:pt x="37752" y="319609"/>
                  </a:lnTo>
                  <a:lnTo>
                    <a:pt x="41991" y="377799"/>
                  </a:lnTo>
                  <a:lnTo>
                    <a:pt x="53311" y="437449"/>
                  </a:lnTo>
                  <a:lnTo>
                    <a:pt x="63171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79730" y="1830578"/>
              <a:ext cx="189514" cy="240059"/>
            </a:xfrm>
            <a:custGeom>
              <a:avLst/>
              <a:gdLst/>
              <a:ahLst/>
              <a:cxnLst/>
              <a:rect l="0" t="0" r="0" b="0"/>
              <a:pathLst>
                <a:path w="189514" h="240059">
                  <a:moveTo>
                    <a:pt x="0" y="169836"/>
                  </a:moveTo>
                  <a:lnTo>
                    <a:pt x="17981" y="145789"/>
                  </a:lnTo>
                  <a:lnTo>
                    <a:pt x="44322" y="125536"/>
                  </a:lnTo>
                  <a:lnTo>
                    <a:pt x="105479" y="91665"/>
                  </a:lnTo>
                  <a:lnTo>
                    <a:pt x="152364" y="57405"/>
                  </a:lnTo>
                  <a:lnTo>
                    <a:pt x="161304" y="37199"/>
                  </a:lnTo>
                  <a:lnTo>
                    <a:pt x="163688" y="25259"/>
                  </a:lnTo>
                  <a:lnTo>
                    <a:pt x="161768" y="16130"/>
                  </a:lnTo>
                  <a:lnTo>
                    <a:pt x="156978" y="8873"/>
                  </a:lnTo>
                  <a:lnTo>
                    <a:pt x="150276" y="2866"/>
                  </a:lnTo>
                  <a:lnTo>
                    <a:pt x="142298" y="31"/>
                  </a:lnTo>
                  <a:lnTo>
                    <a:pt x="124075" y="0"/>
                  </a:lnTo>
                  <a:lnTo>
                    <a:pt x="88496" y="12150"/>
                  </a:lnTo>
                  <a:lnTo>
                    <a:pt x="68188" y="27224"/>
                  </a:lnTo>
                  <a:lnTo>
                    <a:pt x="36086" y="65496"/>
                  </a:lnTo>
                  <a:lnTo>
                    <a:pt x="19921" y="96417"/>
                  </a:lnTo>
                  <a:lnTo>
                    <a:pt x="13312" y="133394"/>
                  </a:lnTo>
                  <a:lnTo>
                    <a:pt x="16942" y="173986"/>
                  </a:lnTo>
                  <a:lnTo>
                    <a:pt x="31016" y="210060"/>
                  </a:lnTo>
                  <a:lnTo>
                    <a:pt x="46540" y="225928"/>
                  </a:lnTo>
                  <a:lnTo>
                    <a:pt x="55594" y="231797"/>
                  </a:lnTo>
                  <a:lnTo>
                    <a:pt x="90692" y="240058"/>
                  </a:lnTo>
                  <a:lnTo>
                    <a:pt x="136068" y="234443"/>
                  </a:lnTo>
                  <a:lnTo>
                    <a:pt x="172587" y="222069"/>
                  </a:lnTo>
                  <a:lnTo>
                    <a:pt x="189513" y="211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72444" y="1613744"/>
              <a:ext cx="372996" cy="407728"/>
            </a:xfrm>
            <a:custGeom>
              <a:avLst/>
              <a:gdLst/>
              <a:ahLst/>
              <a:cxnLst/>
              <a:rect l="0" t="0" r="0" b="0"/>
              <a:pathLst>
                <a:path w="372996" h="407728">
                  <a:moveTo>
                    <a:pt x="149525" y="386670"/>
                  </a:moveTo>
                  <a:lnTo>
                    <a:pt x="129281" y="328053"/>
                  </a:lnTo>
                  <a:lnTo>
                    <a:pt x="110604" y="273879"/>
                  </a:lnTo>
                  <a:lnTo>
                    <a:pt x="85598" y="214998"/>
                  </a:lnTo>
                  <a:lnTo>
                    <a:pt x="58129" y="152978"/>
                  </a:lnTo>
                  <a:lnTo>
                    <a:pt x="23163" y="92987"/>
                  </a:lnTo>
                  <a:lnTo>
                    <a:pt x="692" y="49978"/>
                  </a:lnTo>
                  <a:lnTo>
                    <a:pt x="0" y="40546"/>
                  </a:lnTo>
                  <a:lnTo>
                    <a:pt x="5470" y="23827"/>
                  </a:lnTo>
                  <a:lnTo>
                    <a:pt x="18820" y="11717"/>
                  </a:lnTo>
                  <a:lnTo>
                    <a:pt x="27293" y="6850"/>
                  </a:lnTo>
                  <a:lnTo>
                    <a:pt x="67165" y="0"/>
                  </a:lnTo>
                  <a:lnTo>
                    <a:pt x="123464" y="6091"/>
                  </a:lnTo>
                  <a:lnTo>
                    <a:pt x="180451" y="21940"/>
                  </a:lnTo>
                  <a:lnTo>
                    <a:pt x="221924" y="44177"/>
                  </a:lnTo>
                  <a:lnTo>
                    <a:pt x="282698" y="98947"/>
                  </a:lnTo>
                  <a:lnTo>
                    <a:pt x="330838" y="149197"/>
                  </a:lnTo>
                  <a:lnTo>
                    <a:pt x="358047" y="203363"/>
                  </a:lnTo>
                  <a:lnTo>
                    <a:pt x="372486" y="243580"/>
                  </a:lnTo>
                  <a:lnTo>
                    <a:pt x="372995" y="285131"/>
                  </a:lnTo>
                  <a:lnTo>
                    <a:pt x="365737" y="327079"/>
                  </a:lnTo>
                  <a:lnTo>
                    <a:pt x="353244" y="348877"/>
                  </a:lnTo>
                  <a:lnTo>
                    <a:pt x="334823" y="366364"/>
                  </a:lnTo>
                  <a:lnTo>
                    <a:pt x="276929" y="398265"/>
                  </a:lnTo>
                  <a:lnTo>
                    <a:pt x="219491" y="405858"/>
                  </a:lnTo>
                  <a:lnTo>
                    <a:pt x="170582" y="407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74653" y="1810901"/>
              <a:ext cx="168457" cy="214113"/>
            </a:xfrm>
            <a:custGeom>
              <a:avLst/>
              <a:gdLst/>
              <a:ahLst/>
              <a:cxnLst/>
              <a:rect l="0" t="0" r="0" b="0"/>
              <a:pathLst>
                <a:path w="168457" h="214113">
                  <a:moveTo>
                    <a:pt x="0" y="73700"/>
                  </a:moveTo>
                  <a:lnTo>
                    <a:pt x="20244" y="117662"/>
                  </a:lnTo>
                  <a:lnTo>
                    <a:pt x="59898" y="179147"/>
                  </a:lnTo>
                  <a:lnTo>
                    <a:pt x="77039" y="214112"/>
                  </a:lnTo>
                  <a:lnTo>
                    <a:pt x="77096" y="212931"/>
                  </a:lnTo>
                  <a:lnTo>
                    <a:pt x="64571" y="176523"/>
                  </a:lnTo>
                  <a:lnTo>
                    <a:pt x="34818" y="115597"/>
                  </a:lnTo>
                  <a:lnTo>
                    <a:pt x="22884" y="94660"/>
                  </a:lnTo>
                  <a:lnTo>
                    <a:pt x="19139" y="73657"/>
                  </a:lnTo>
                  <a:lnTo>
                    <a:pt x="19779" y="63143"/>
                  </a:lnTo>
                  <a:lnTo>
                    <a:pt x="26728" y="45221"/>
                  </a:lnTo>
                  <a:lnTo>
                    <a:pt x="31857" y="37166"/>
                  </a:lnTo>
                  <a:lnTo>
                    <a:pt x="46914" y="25097"/>
                  </a:lnTo>
                  <a:lnTo>
                    <a:pt x="55842" y="20241"/>
                  </a:lnTo>
                  <a:lnTo>
                    <a:pt x="109859" y="1127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86615" y="1840409"/>
              <a:ext cx="219706" cy="167625"/>
            </a:xfrm>
            <a:custGeom>
              <a:avLst/>
              <a:gdLst/>
              <a:ahLst/>
              <a:cxnLst/>
              <a:rect l="0" t="0" r="0" b="0"/>
              <a:pathLst>
                <a:path w="219706" h="167625">
                  <a:moveTo>
                    <a:pt x="114421" y="54720"/>
                  </a:moveTo>
                  <a:lnTo>
                    <a:pt x="104845" y="30674"/>
                  </a:lnTo>
                  <a:lnTo>
                    <a:pt x="94177" y="16347"/>
                  </a:lnTo>
                  <a:lnTo>
                    <a:pt x="69428" y="716"/>
                  </a:lnTo>
                  <a:lnTo>
                    <a:pt x="59859" y="0"/>
                  </a:lnTo>
                  <a:lnTo>
                    <a:pt x="39868" y="5444"/>
                  </a:lnTo>
                  <a:lnTo>
                    <a:pt x="22405" y="18781"/>
                  </a:lnTo>
                  <a:lnTo>
                    <a:pt x="14472" y="27252"/>
                  </a:lnTo>
                  <a:lnTo>
                    <a:pt x="5658" y="49141"/>
                  </a:lnTo>
                  <a:lnTo>
                    <a:pt x="0" y="101321"/>
                  </a:lnTo>
                  <a:lnTo>
                    <a:pt x="4609" y="137158"/>
                  </a:lnTo>
                  <a:lnTo>
                    <a:pt x="13363" y="156090"/>
                  </a:lnTo>
                  <a:lnTo>
                    <a:pt x="18973" y="164414"/>
                  </a:lnTo>
                  <a:lnTo>
                    <a:pt x="26222" y="167624"/>
                  </a:lnTo>
                  <a:lnTo>
                    <a:pt x="34565" y="167424"/>
                  </a:lnTo>
                  <a:lnTo>
                    <a:pt x="52023" y="160963"/>
                  </a:lnTo>
                  <a:lnTo>
                    <a:pt x="67581" y="150292"/>
                  </a:lnTo>
                  <a:lnTo>
                    <a:pt x="79175" y="134631"/>
                  </a:lnTo>
                  <a:lnTo>
                    <a:pt x="87057" y="114803"/>
                  </a:lnTo>
                  <a:lnTo>
                    <a:pt x="90561" y="90392"/>
                  </a:lnTo>
                  <a:lnTo>
                    <a:pt x="92665" y="86690"/>
                  </a:lnTo>
                  <a:lnTo>
                    <a:pt x="95237" y="88902"/>
                  </a:lnTo>
                  <a:lnTo>
                    <a:pt x="102385" y="101497"/>
                  </a:lnTo>
                  <a:lnTo>
                    <a:pt x="129157" y="128647"/>
                  </a:lnTo>
                  <a:lnTo>
                    <a:pt x="157782" y="146424"/>
                  </a:lnTo>
                  <a:lnTo>
                    <a:pt x="167894" y="150951"/>
                  </a:lnTo>
                  <a:lnTo>
                    <a:pt x="188489" y="152862"/>
                  </a:lnTo>
                  <a:lnTo>
                    <a:pt x="219705" y="149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16849" y="1842487"/>
              <a:ext cx="282873" cy="179547"/>
            </a:xfrm>
            <a:custGeom>
              <a:avLst/>
              <a:gdLst/>
              <a:ahLst/>
              <a:cxnLst/>
              <a:rect l="0" t="0" r="0" b="0"/>
              <a:pathLst>
                <a:path w="282873" h="179547">
                  <a:moveTo>
                    <a:pt x="0" y="31585"/>
                  </a:moveTo>
                  <a:lnTo>
                    <a:pt x="5589" y="90202"/>
                  </a:lnTo>
                  <a:lnTo>
                    <a:pt x="19128" y="134801"/>
                  </a:lnTo>
                  <a:lnTo>
                    <a:pt x="37773" y="159784"/>
                  </a:lnTo>
                  <a:lnTo>
                    <a:pt x="55393" y="174740"/>
                  </a:lnTo>
                  <a:lnTo>
                    <a:pt x="65004" y="178494"/>
                  </a:lnTo>
                  <a:lnTo>
                    <a:pt x="85043" y="179546"/>
                  </a:lnTo>
                  <a:lnTo>
                    <a:pt x="94130" y="175849"/>
                  </a:lnTo>
                  <a:lnTo>
                    <a:pt x="110466" y="162383"/>
                  </a:lnTo>
                  <a:lnTo>
                    <a:pt x="127227" y="135071"/>
                  </a:lnTo>
                  <a:lnTo>
                    <a:pt x="139603" y="104752"/>
                  </a:lnTo>
                  <a:lnTo>
                    <a:pt x="143371" y="101420"/>
                  </a:lnTo>
                  <a:lnTo>
                    <a:pt x="147054" y="102708"/>
                  </a:lnTo>
                  <a:lnTo>
                    <a:pt x="186600" y="144354"/>
                  </a:lnTo>
                  <a:lnTo>
                    <a:pt x="212826" y="159495"/>
                  </a:lnTo>
                  <a:lnTo>
                    <a:pt x="232630" y="161354"/>
                  </a:lnTo>
                  <a:lnTo>
                    <a:pt x="242824" y="160211"/>
                  </a:lnTo>
                  <a:lnTo>
                    <a:pt x="260390" y="149584"/>
                  </a:lnTo>
                  <a:lnTo>
                    <a:pt x="268350" y="141836"/>
                  </a:lnTo>
                  <a:lnTo>
                    <a:pt x="277195" y="120750"/>
                  </a:lnTo>
                  <a:lnTo>
                    <a:pt x="282872" y="69085"/>
                  </a:lnTo>
                  <a:lnTo>
                    <a:pt x="278266" y="33338"/>
                  </a:lnTo>
                  <a:lnTo>
                    <a:pt x="269513" y="17546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95875" y="1905658"/>
              <a:ext cx="31587" cy="115814"/>
            </a:xfrm>
            <a:custGeom>
              <a:avLst/>
              <a:gdLst/>
              <a:ahLst/>
              <a:cxnLst/>
              <a:rect l="0" t="0" r="0" b="0"/>
              <a:pathLst>
                <a:path w="31587" h="115814">
                  <a:moveTo>
                    <a:pt x="0" y="0"/>
                  </a:moveTo>
                  <a:lnTo>
                    <a:pt x="17958" y="61110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53761" y="1789844"/>
              <a:ext cx="42115" cy="31587"/>
            </a:xfrm>
            <a:custGeom>
              <a:avLst/>
              <a:gdLst/>
              <a:ahLst/>
              <a:cxnLst/>
              <a:rect l="0" t="0" r="0" b="0"/>
              <a:pathLst>
                <a:path w="42115" h="31587">
                  <a:moveTo>
                    <a:pt x="0" y="0"/>
                  </a:moveTo>
                  <a:lnTo>
                    <a:pt x="22906" y="19786"/>
                  </a:lnTo>
                  <a:lnTo>
                    <a:pt x="42114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90632" y="1859914"/>
              <a:ext cx="210571" cy="162773"/>
            </a:xfrm>
            <a:custGeom>
              <a:avLst/>
              <a:gdLst/>
              <a:ahLst/>
              <a:cxnLst/>
              <a:rect l="0" t="0" r="0" b="0"/>
              <a:pathLst>
                <a:path w="210571" h="162773">
                  <a:moveTo>
                    <a:pt x="0" y="45744"/>
                  </a:moveTo>
                  <a:lnTo>
                    <a:pt x="38234" y="108002"/>
                  </a:lnTo>
                  <a:lnTo>
                    <a:pt x="60671" y="145866"/>
                  </a:lnTo>
                  <a:lnTo>
                    <a:pt x="66739" y="162772"/>
                  </a:lnTo>
                  <a:lnTo>
                    <a:pt x="66719" y="162367"/>
                  </a:lnTo>
                  <a:lnTo>
                    <a:pt x="55149" y="111426"/>
                  </a:lnTo>
                  <a:lnTo>
                    <a:pt x="53137" y="53259"/>
                  </a:lnTo>
                  <a:lnTo>
                    <a:pt x="58378" y="16385"/>
                  </a:lnTo>
                  <a:lnTo>
                    <a:pt x="64655" y="8624"/>
                  </a:lnTo>
                  <a:lnTo>
                    <a:pt x="84108" y="0"/>
                  </a:lnTo>
                  <a:lnTo>
                    <a:pt x="105231" y="2407"/>
                  </a:lnTo>
                  <a:lnTo>
                    <a:pt x="125148" y="11275"/>
                  </a:lnTo>
                  <a:lnTo>
                    <a:pt x="149515" y="30591"/>
                  </a:lnTo>
                  <a:lnTo>
                    <a:pt x="185820" y="78107"/>
                  </a:lnTo>
                  <a:lnTo>
                    <a:pt x="204468" y="125662"/>
                  </a:lnTo>
                  <a:lnTo>
                    <a:pt x="210570" y="161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11730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36922" y="1866694"/>
              <a:ext cx="214153" cy="379511"/>
            </a:xfrm>
            <a:custGeom>
              <a:avLst/>
              <a:gdLst/>
              <a:ahLst/>
              <a:cxnLst/>
              <a:rect l="0" t="0" r="0" b="0"/>
              <a:pathLst>
                <a:path w="214153" h="379511">
                  <a:moveTo>
                    <a:pt x="143264" y="70549"/>
                  </a:moveTo>
                  <a:lnTo>
                    <a:pt x="123020" y="26587"/>
                  </a:lnTo>
                  <a:lnTo>
                    <a:pt x="107361" y="12796"/>
                  </a:lnTo>
                  <a:lnTo>
                    <a:pt x="87533" y="3937"/>
                  </a:lnTo>
                  <a:lnTo>
                    <a:pt x="63122" y="0"/>
                  </a:lnTo>
                  <a:lnTo>
                    <a:pt x="42915" y="4489"/>
                  </a:lnTo>
                  <a:lnTo>
                    <a:pt x="10878" y="26435"/>
                  </a:lnTo>
                  <a:lnTo>
                    <a:pt x="2537" y="45873"/>
                  </a:lnTo>
                  <a:lnTo>
                    <a:pt x="0" y="68941"/>
                  </a:lnTo>
                  <a:lnTo>
                    <a:pt x="2772" y="90891"/>
                  </a:lnTo>
                  <a:lnTo>
                    <a:pt x="16499" y="122980"/>
                  </a:lnTo>
                  <a:lnTo>
                    <a:pt x="31941" y="137916"/>
                  </a:lnTo>
                  <a:lnTo>
                    <a:pt x="40973" y="143536"/>
                  </a:lnTo>
                  <a:lnTo>
                    <a:pt x="49333" y="144943"/>
                  </a:lnTo>
                  <a:lnTo>
                    <a:pt x="57247" y="143542"/>
                  </a:lnTo>
                  <a:lnTo>
                    <a:pt x="64862" y="140268"/>
                  </a:lnTo>
                  <a:lnTo>
                    <a:pt x="76444" y="127271"/>
                  </a:lnTo>
                  <a:lnTo>
                    <a:pt x="93410" y="90332"/>
                  </a:lnTo>
                  <a:lnTo>
                    <a:pt x="98330" y="86078"/>
                  </a:lnTo>
                  <a:lnTo>
                    <a:pt x="103949" y="85581"/>
                  </a:lnTo>
                  <a:lnTo>
                    <a:pt x="110035" y="87589"/>
                  </a:lnTo>
                  <a:lnTo>
                    <a:pt x="119917" y="99179"/>
                  </a:lnTo>
                  <a:lnTo>
                    <a:pt x="149028" y="160887"/>
                  </a:lnTo>
                  <a:lnTo>
                    <a:pt x="183396" y="220888"/>
                  </a:lnTo>
                  <a:lnTo>
                    <a:pt x="207474" y="283130"/>
                  </a:lnTo>
                  <a:lnTo>
                    <a:pt x="214152" y="326298"/>
                  </a:lnTo>
                  <a:lnTo>
                    <a:pt x="210541" y="363136"/>
                  </a:lnTo>
                  <a:lnTo>
                    <a:pt x="204493" y="370892"/>
                  </a:lnTo>
                  <a:lnTo>
                    <a:pt x="185295" y="379510"/>
                  </a:lnTo>
                  <a:lnTo>
                    <a:pt x="148179" y="378772"/>
                  </a:lnTo>
                  <a:lnTo>
                    <a:pt x="93716" y="368042"/>
                  </a:lnTo>
                  <a:lnTo>
                    <a:pt x="41016" y="357777"/>
                  </a:lnTo>
                  <a:lnTo>
                    <a:pt x="6393" y="354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31138" y="1768787"/>
              <a:ext cx="261525" cy="346153"/>
            </a:xfrm>
            <a:custGeom>
              <a:avLst/>
              <a:gdLst/>
              <a:ahLst/>
              <a:cxnLst/>
              <a:rect l="0" t="0" r="0" b="0"/>
              <a:pathLst>
                <a:path w="261525" h="346153">
                  <a:moveTo>
                    <a:pt x="185960" y="0"/>
                  </a:moveTo>
                  <a:lnTo>
                    <a:pt x="127344" y="20244"/>
                  </a:lnTo>
                  <a:lnTo>
                    <a:pt x="73866" y="44664"/>
                  </a:lnTo>
                  <a:lnTo>
                    <a:pt x="14140" y="98366"/>
                  </a:lnTo>
                  <a:lnTo>
                    <a:pt x="21" y="112348"/>
                  </a:lnTo>
                  <a:lnTo>
                    <a:pt x="0" y="118183"/>
                  </a:lnTo>
                  <a:lnTo>
                    <a:pt x="4665" y="123242"/>
                  </a:lnTo>
                  <a:lnTo>
                    <a:pt x="12454" y="127785"/>
                  </a:lnTo>
                  <a:lnTo>
                    <a:pt x="45774" y="134179"/>
                  </a:lnTo>
                  <a:lnTo>
                    <a:pt x="106189" y="137509"/>
                  </a:lnTo>
                  <a:lnTo>
                    <a:pt x="161277" y="148218"/>
                  </a:lnTo>
                  <a:lnTo>
                    <a:pt x="195415" y="161290"/>
                  </a:lnTo>
                  <a:lnTo>
                    <a:pt x="238391" y="186668"/>
                  </a:lnTo>
                  <a:lnTo>
                    <a:pt x="253326" y="206576"/>
                  </a:lnTo>
                  <a:lnTo>
                    <a:pt x="261524" y="229852"/>
                  </a:lnTo>
                  <a:lnTo>
                    <a:pt x="259563" y="262687"/>
                  </a:lnTo>
                  <a:lnTo>
                    <a:pt x="250402" y="293472"/>
                  </a:lnTo>
                  <a:lnTo>
                    <a:pt x="239558" y="310197"/>
                  </a:lnTo>
                  <a:lnTo>
                    <a:pt x="214709" y="332766"/>
                  </a:lnTo>
                  <a:lnTo>
                    <a:pt x="192109" y="340918"/>
                  </a:lnTo>
                  <a:lnTo>
                    <a:pt x="133883" y="346152"/>
                  </a:lnTo>
                  <a:lnTo>
                    <a:pt x="77970" y="339950"/>
                  </a:lnTo>
                  <a:lnTo>
                    <a:pt x="4909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21430" y="2442665"/>
              <a:ext cx="3274363" cy="221045"/>
            </a:xfrm>
            <a:custGeom>
              <a:avLst/>
              <a:gdLst/>
              <a:ahLst/>
              <a:cxnLst/>
              <a:rect l="0" t="0" r="0" b="0"/>
              <a:pathLst>
                <a:path w="3274363" h="221045">
                  <a:moveTo>
                    <a:pt x="3274362" y="147345"/>
                  </a:moveTo>
                  <a:lnTo>
                    <a:pt x="3213978" y="135892"/>
                  </a:lnTo>
                  <a:lnTo>
                    <a:pt x="3170316" y="128217"/>
                  </a:lnTo>
                  <a:lnTo>
                    <a:pt x="3108017" y="117007"/>
                  </a:lnTo>
                  <a:lnTo>
                    <a:pt x="3046793" y="110465"/>
                  </a:lnTo>
                  <a:lnTo>
                    <a:pt x="2987217" y="105217"/>
                  </a:lnTo>
                  <a:lnTo>
                    <a:pt x="2925644" y="95086"/>
                  </a:lnTo>
                  <a:lnTo>
                    <a:pt x="2863183" y="85904"/>
                  </a:lnTo>
                  <a:lnTo>
                    <a:pt x="2800328" y="77924"/>
                  </a:lnTo>
                  <a:lnTo>
                    <a:pt x="2737297" y="70478"/>
                  </a:lnTo>
                  <a:lnTo>
                    <a:pt x="2704579" y="66854"/>
                  </a:lnTo>
                  <a:lnTo>
                    <a:pt x="2671069" y="63269"/>
                  </a:lnTo>
                  <a:lnTo>
                    <a:pt x="2637030" y="59709"/>
                  </a:lnTo>
                  <a:lnTo>
                    <a:pt x="2602639" y="56166"/>
                  </a:lnTo>
                  <a:lnTo>
                    <a:pt x="2568014" y="52634"/>
                  </a:lnTo>
                  <a:lnTo>
                    <a:pt x="2533232" y="49109"/>
                  </a:lnTo>
                  <a:lnTo>
                    <a:pt x="2497176" y="45590"/>
                  </a:lnTo>
                  <a:lnTo>
                    <a:pt x="2460270" y="42073"/>
                  </a:lnTo>
                  <a:lnTo>
                    <a:pt x="2422798" y="38559"/>
                  </a:lnTo>
                  <a:lnTo>
                    <a:pt x="2386118" y="35047"/>
                  </a:lnTo>
                  <a:lnTo>
                    <a:pt x="2349967" y="31535"/>
                  </a:lnTo>
                  <a:lnTo>
                    <a:pt x="2314168" y="28025"/>
                  </a:lnTo>
                  <a:lnTo>
                    <a:pt x="2276264" y="24514"/>
                  </a:lnTo>
                  <a:lnTo>
                    <a:pt x="2236956" y="21004"/>
                  </a:lnTo>
                  <a:lnTo>
                    <a:pt x="2196713" y="17494"/>
                  </a:lnTo>
                  <a:lnTo>
                    <a:pt x="2155847" y="13985"/>
                  </a:lnTo>
                  <a:lnTo>
                    <a:pt x="2114564" y="10475"/>
                  </a:lnTo>
                  <a:lnTo>
                    <a:pt x="2073005" y="6965"/>
                  </a:lnTo>
                  <a:lnTo>
                    <a:pt x="2031260" y="4626"/>
                  </a:lnTo>
                  <a:lnTo>
                    <a:pt x="1989393" y="3066"/>
                  </a:lnTo>
                  <a:lnTo>
                    <a:pt x="1947443" y="2026"/>
                  </a:lnTo>
                  <a:lnTo>
                    <a:pt x="1905439" y="1333"/>
                  </a:lnTo>
                  <a:lnTo>
                    <a:pt x="1863398" y="870"/>
                  </a:lnTo>
                  <a:lnTo>
                    <a:pt x="1821332" y="562"/>
                  </a:lnTo>
                  <a:lnTo>
                    <a:pt x="1779251" y="357"/>
                  </a:lnTo>
                  <a:lnTo>
                    <a:pt x="1737158" y="220"/>
                  </a:lnTo>
                  <a:lnTo>
                    <a:pt x="1695059" y="129"/>
                  </a:lnTo>
                  <a:lnTo>
                    <a:pt x="1652954" y="68"/>
                  </a:lnTo>
                  <a:lnTo>
                    <a:pt x="1610847" y="27"/>
                  </a:lnTo>
                  <a:lnTo>
                    <a:pt x="1568737" y="0"/>
                  </a:lnTo>
                  <a:lnTo>
                    <a:pt x="1525456" y="1152"/>
                  </a:lnTo>
                  <a:lnTo>
                    <a:pt x="1481394" y="3090"/>
                  </a:lnTo>
                  <a:lnTo>
                    <a:pt x="1436812" y="5551"/>
                  </a:lnTo>
                  <a:lnTo>
                    <a:pt x="1391883" y="7192"/>
                  </a:lnTo>
                  <a:lnTo>
                    <a:pt x="1346722" y="8286"/>
                  </a:lnTo>
                  <a:lnTo>
                    <a:pt x="1301407" y="9016"/>
                  </a:lnTo>
                  <a:lnTo>
                    <a:pt x="1255989" y="10672"/>
                  </a:lnTo>
                  <a:lnTo>
                    <a:pt x="1210503" y="12946"/>
                  </a:lnTo>
                  <a:lnTo>
                    <a:pt x="1164971" y="15631"/>
                  </a:lnTo>
                  <a:lnTo>
                    <a:pt x="1118238" y="18592"/>
                  </a:lnTo>
                  <a:lnTo>
                    <a:pt x="1070705" y="21735"/>
                  </a:lnTo>
                  <a:lnTo>
                    <a:pt x="1022640" y="25001"/>
                  </a:lnTo>
                  <a:lnTo>
                    <a:pt x="975388" y="29517"/>
                  </a:lnTo>
                  <a:lnTo>
                    <a:pt x="928678" y="34868"/>
                  </a:lnTo>
                  <a:lnTo>
                    <a:pt x="882331" y="40775"/>
                  </a:lnTo>
                  <a:lnTo>
                    <a:pt x="833886" y="47052"/>
                  </a:lnTo>
                  <a:lnTo>
                    <a:pt x="784041" y="53577"/>
                  </a:lnTo>
                  <a:lnTo>
                    <a:pt x="733264" y="60266"/>
                  </a:lnTo>
                  <a:lnTo>
                    <a:pt x="683035" y="68236"/>
                  </a:lnTo>
                  <a:lnTo>
                    <a:pt x="633171" y="77058"/>
                  </a:lnTo>
                  <a:lnTo>
                    <a:pt x="583551" y="86449"/>
                  </a:lnTo>
                  <a:lnTo>
                    <a:pt x="532923" y="96219"/>
                  </a:lnTo>
                  <a:lnTo>
                    <a:pt x="481624" y="106242"/>
                  </a:lnTo>
                  <a:lnTo>
                    <a:pt x="429877" y="116433"/>
                  </a:lnTo>
                  <a:lnTo>
                    <a:pt x="379001" y="126737"/>
                  </a:lnTo>
                  <a:lnTo>
                    <a:pt x="328706" y="137116"/>
                  </a:lnTo>
                  <a:lnTo>
                    <a:pt x="278799" y="147545"/>
                  </a:lnTo>
                  <a:lnTo>
                    <a:pt x="233829" y="158007"/>
                  </a:lnTo>
                  <a:lnTo>
                    <a:pt x="192151" y="168491"/>
                  </a:lnTo>
                  <a:lnTo>
                    <a:pt x="152667" y="178990"/>
                  </a:lnTo>
                  <a:lnTo>
                    <a:pt x="118155" y="188329"/>
                  </a:lnTo>
                  <a:lnTo>
                    <a:pt x="57972" y="204944"/>
                  </a:lnTo>
                  <a:lnTo>
                    <a:pt x="0" y="221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72586" y="101356"/>
            <a:ext cx="2855324" cy="529999"/>
            <a:chOff x="372586" y="101356"/>
            <a:chExt cx="2855324" cy="529999"/>
          </a:xfrm>
        </p:grpSpPr>
        <p:sp>
          <p:nvSpPr>
            <p:cNvPr id="2" name="Freeform 1"/>
            <p:cNvSpPr/>
            <p:nvPr/>
          </p:nvSpPr>
          <p:spPr>
            <a:xfrm>
              <a:off x="372586" y="101356"/>
              <a:ext cx="262447" cy="390696"/>
            </a:xfrm>
            <a:custGeom>
              <a:avLst/>
              <a:gdLst/>
              <a:ahLst/>
              <a:cxnLst/>
              <a:rect l="0" t="0" r="0" b="0"/>
              <a:pathLst>
                <a:path w="262447" h="390696">
                  <a:moveTo>
                    <a:pt x="227538" y="56571"/>
                  </a:moveTo>
                  <a:lnTo>
                    <a:pt x="210770" y="50982"/>
                  </a:lnTo>
                  <a:lnTo>
                    <a:pt x="196299" y="38879"/>
                  </a:lnTo>
                  <a:lnTo>
                    <a:pt x="180899" y="24141"/>
                  </a:lnTo>
                  <a:lnTo>
                    <a:pt x="132185" y="1232"/>
                  </a:lnTo>
                  <a:lnTo>
                    <a:pt x="108340" y="0"/>
                  </a:lnTo>
                  <a:lnTo>
                    <a:pt x="60493" y="8742"/>
                  </a:lnTo>
                  <a:lnTo>
                    <a:pt x="41772" y="21275"/>
                  </a:lnTo>
                  <a:lnTo>
                    <a:pt x="10689" y="57918"/>
                  </a:lnTo>
                  <a:lnTo>
                    <a:pt x="2479" y="81346"/>
                  </a:lnTo>
                  <a:lnTo>
                    <a:pt x="0" y="106187"/>
                  </a:lnTo>
                  <a:lnTo>
                    <a:pt x="2797" y="128925"/>
                  </a:lnTo>
                  <a:lnTo>
                    <a:pt x="7521" y="137562"/>
                  </a:lnTo>
                  <a:lnTo>
                    <a:pt x="22128" y="150279"/>
                  </a:lnTo>
                  <a:lnTo>
                    <a:pt x="43438" y="156711"/>
                  </a:lnTo>
                  <a:lnTo>
                    <a:pt x="95246" y="160840"/>
                  </a:lnTo>
                  <a:lnTo>
                    <a:pt x="156174" y="173175"/>
                  </a:lnTo>
                  <a:lnTo>
                    <a:pt x="180613" y="180925"/>
                  </a:lnTo>
                  <a:lnTo>
                    <a:pt x="199273" y="192168"/>
                  </a:lnTo>
                  <a:lnTo>
                    <a:pt x="244761" y="246896"/>
                  </a:lnTo>
                  <a:lnTo>
                    <a:pt x="260457" y="277910"/>
                  </a:lnTo>
                  <a:lnTo>
                    <a:pt x="262446" y="301953"/>
                  </a:lnTo>
                  <a:lnTo>
                    <a:pt x="258260" y="325897"/>
                  </a:lnTo>
                  <a:lnTo>
                    <a:pt x="242750" y="352530"/>
                  </a:lnTo>
                  <a:lnTo>
                    <a:pt x="230009" y="367873"/>
                  </a:lnTo>
                  <a:lnTo>
                    <a:pt x="204094" y="384075"/>
                  </a:lnTo>
                  <a:lnTo>
                    <a:pt x="168599" y="390695"/>
                  </a:lnTo>
                  <a:lnTo>
                    <a:pt x="134035" y="387068"/>
                  </a:lnTo>
                  <a:lnTo>
                    <a:pt x="115401" y="378543"/>
                  </a:lnTo>
                  <a:lnTo>
                    <a:pt x="64720" y="348786"/>
                  </a:lnTo>
                  <a:lnTo>
                    <a:pt x="48553" y="3303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5937" y="36849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5409" y="231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0694" y="338667"/>
              <a:ext cx="294799" cy="124587"/>
            </a:xfrm>
            <a:custGeom>
              <a:avLst/>
              <a:gdLst/>
              <a:ahLst/>
              <a:cxnLst/>
              <a:rect l="0" t="0" r="0" b="0"/>
              <a:pathLst>
                <a:path w="294799" h="124587">
                  <a:moveTo>
                    <a:pt x="0" y="29830"/>
                  </a:moveTo>
                  <a:lnTo>
                    <a:pt x="16788" y="84875"/>
                  </a:lnTo>
                  <a:lnTo>
                    <a:pt x="19160" y="109666"/>
                  </a:lnTo>
                  <a:lnTo>
                    <a:pt x="20962" y="114640"/>
                  </a:lnTo>
                  <a:lnTo>
                    <a:pt x="23333" y="114446"/>
                  </a:lnTo>
                  <a:lnTo>
                    <a:pt x="26084" y="110807"/>
                  </a:lnTo>
                  <a:lnTo>
                    <a:pt x="26021" y="94286"/>
                  </a:lnTo>
                  <a:lnTo>
                    <a:pt x="24433" y="71345"/>
                  </a:lnTo>
                  <a:lnTo>
                    <a:pt x="36001" y="10312"/>
                  </a:lnTo>
                  <a:lnTo>
                    <a:pt x="41548" y="3950"/>
                  </a:lnTo>
                  <a:lnTo>
                    <a:pt x="48756" y="878"/>
                  </a:lnTo>
                  <a:lnTo>
                    <a:pt x="57070" y="0"/>
                  </a:lnTo>
                  <a:lnTo>
                    <a:pt x="75667" y="5264"/>
                  </a:lnTo>
                  <a:lnTo>
                    <a:pt x="102748" y="21381"/>
                  </a:lnTo>
                  <a:lnTo>
                    <a:pt x="125590" y="44094"/>
                  </a:lnTo>
                  <a:lnTo>
                    <a:pt x="132860" y="53377"/>
                  </a:lnTo>
                  <a:lnTo>
                    <a:pt x="138876" y="54887"/>
                  </a:lnTo>
                  <a:lnTo>
                    <a:pt x="144057" y="51214"/>
                  </a:lnTo>
                  <a:lnTo>
                    <a:pt x="166366" y="22876"/>
                  </a:lnTo>
                  <a:lnTo>
                    <a:pt x="175251" y="19344"/>
                  </a:lnTo>
                  <a:lnTo>
                    <a:pt x="197602" y="18541"/>
                  </a:lnTo>
                  <a:lnTo>
                    <a:pt x="236493" y="24665"/>
                  </a:lnTo>
                  <a:lnTo>
                    <a:pt x="257576" y="36893"/>
                  </a:lnTo>
                  <a:lnTo>
                    <a:pt x="273576" y="54026"/>
                  </a:lnTo>
                  <a:lnTo>
                    <a:pt x="284586" y="73339"/>
                  </a:lnTo>
                  <a:lnTo>
                    <a:pt x="287140" y="93621"/>
                  </a:lnTo>
                  <a:lnTo>
                    <a:pt x="286715" y="110824"/>
                  </a:lnTo>
                  <a:lnTo>
                    <a:pt x="288239" y="115411"/>
                  </a:lnTo>
                  <a:lnTo>
                    <a:pt x="294798" y="124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9720" y="37902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58134" y="2210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26590" y="13687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2" y="156331"/>
                  </a:lnTo>
                  <a:lnTo>
                    <a:pt x="17095" y="206977"/>
                  </a:lnTo>
                  <a:lnTo>
                    <a:pt x="11826" y="266012"/>
                  </a:lnTo>
                  <a:lnTo>
                    <a:pt x="19033" y="319127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8598" y="311451"/>
              <a:ext cx="171734" cy="162332"/>
            </a:xfrm>
            <a:custGeom>
              <a:avLst/>
              <a:gdLst/>
              <a:ahLst/>
              <a:cxnLst/>
              <a:rect l="0" t="0" r="0" b="0"/>
              <a:pathLst>
                <a:path w="171734" h="162332">
                  <a:moveTo>
                    <a:pt x="108562" y="67574"/>
                  </a:moveTo>
                  <a:lnTo>
                    <a:pt x="93908" y="14547"/>
                  </a:lnTo>
                  <a:lnTo>
                    <a:pt x="87094" y="7656"/>
                  </a:lnTo>
                  <a:lnTo>
                    <a:pt x="67045" y="0"/>
                  </a:lnTo>
                  <a:lnTo>
                    <a:pt x="57488" y="298"/>
                  </a:lnTo>
                  <a:lnTo>
                    <a:pt x="40629" y="6868"/>
                  </a:lnTo>
                  <a:lnTo>
                    <a:pt x="17984" y="29310"/>
                  </a:lnTo>
                  <a:lnTo>
                    <a:pt x="2046" y="58187"/>
                  </a:lnTo>
                  <a:lnTo>
                    <a:pt x="0" y="81729"/>
                  </a:lnTo>
                  <a:lnTo>
                    <a:pt x="8219" y="129382"/>
                  </a:lnTo>
                  <a:lnTo>
                    <a:pt x="14761" y="135686"/>
                  </a:lnTo>
                  <a:lnTo>
                    <a:pt x="23801" y="138718"/>
                  </a:lnTo>
                  <a:lnTo>
                    <a:pt x="34507" y="139570"/>
                  </a:lnTo>
                  <a:lnTo>
                    <a:pt x="52642" y="134278"/>
                  </a:lnTo>
                  <a:lnTo>
                    <a:pt x="60754" y="129591"/>
                  </a:lnTo>
                  <a:lnTo>
                    <a:pt x="66161" y="121787"/>
                  </a:lnTo>
                  <a:lnTo>
                    <a:pt x="81142" y="68012"/>
                  </a:lnTo>
                  <a:lnTo>
                    <a:pt x="83263" y="65527"/>
                  </a:lnTo>
                  <a:lnTo>
                    <a:pt x="84677" y="68549"/>
                  </a:lnTo>
                  <a:lnTo>
                    <a:pt x="92536" y="101432"/>
                  </a:lnTo>
                  <a:lnTo>
                    <a:pt x="107583" y="125829"/>
                  </a:lnTo>
                  <a:lnTo>
                    <a:pt x="132449" y="147876"/>
                  </a:lnTo>
                  <a:lnTo>
                    <a:pt x="148814" y="155907"/>
                  </a:lnTo>
                  <a:lnTo>
                    <a:pt x="171733" y="1623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02433" y="294797"/>
              <a:ext cx="113713" cy="160828"/>
            </a:xfrm>
            <a:custGeom>
              <a:avLst/>
              <a:gdLst/>
              <a:ahLst/>
              <a:cxnLst/>
              <a:rect l="0" t="0" r="0" b="0"/>
              <a:pathLst>
                <a:path w="113713" h="160828">
                  <a:moveTo>
                    <a:pt x="8427" y="73700"/>
                  </a:moveTo>
                  <a:lnTo>
                    <a:pt x="26385" y="134810"/>
                  </a:lnTo>
                  <a:lnTo>
                    <a:pt x="33176" y="157012"/>
                  </a:lnTo>
                  <a:lnTo>
                    <a:pt x="33115" y="160827"/>
                  </a:lnTo>
                  <a:lnTo>
                    <a:pt x="30735" y="159861"/>
                  </a:lnTo>
                  <a:lnTo>
                    <a:pt x="23021" y="149428"/>
                  </a:lnTo>
                  <a:lnTo>
                    <a:pt x="4990" y="98577"/>
                  </a:lnTo>
                  <a:lnTo>
                    <a:pt x="0" y="58714"/>
                  </a:lnTo>
                  <a:lnTo>
                    <a:pt x="2809" y="47332"/>
                  </a:lnTo>
                  <a:lnTo>
                    <a:pt x="15288" y="28445"/>
                  </a:lnTo>
                  <a:lnTo>
                    <a:pt x="42045" y="10248"/>
                  </a:lnTo>
                  <a:lnTo>
                    <a:pt x="95017" y="1350"/>
                  </a:lnTo>
                  <a:lnTo>
                    <a:pt x="1137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98939" y="127627"/>
              <a:ext cx="180461" cy="335627"/>
            </a:xfrm>
            <a:custGeom>
              <a:avLst/>
              <a:gdLst/>
              <a:ahLst/>
              <a:cxnLst/>
              <a:rect l="0" t="0" r="0" b="0"/>
              <a:pathLst>
                <a:path w="180461" h="335627">
                  <a:moveTo>
                    <a:pt x="54118" y="335626"/>
                  </a:moveTo>
                  <a:lnTo>
                    <a:pt x="48528" y="277010"/>
                  </a:lnTo>
                  <a:lnTo>
                    <a:pt x="35906" y="214174"/>
                  </a:lnTo>
                  <a:lnTo>
                    <a:pt x="28033" y="159687"/>
                  </a:lnTo>
                  <a:lnTo>
                    <a:pt x="14043" y="107894"/>
                  </a:lnTo>
                  <a:lnTo>
                    <a:pt x="0" y="73568"/>
                  </a:lnTo>
                  <a:lnTo>
                    <a:pt x="39" y="51870"/>
                  </a:lnTo>
                  <a:lnTo>
                    <a:pt x="7076" y="33647"/>
                  </a:lnTo>
                  <a:lnTo>
                    <a:pt x="12228" y="25513"/>
                  </a:lnTo>
                  <a:lnTo>
                    <a:pt x="27311" y="13354"/>
                  </a:lnTo>
                  <a:lnTo>
                    <a:pt x="46883" y="5221"/>
                  </a:lnTo>
                  <a:lnTo>
                    <a:pt x="97575" y="0"/>
                  </a:lnTo>
                  <a:lnTo>
                    <a:pt x="135624" y="2215"/>
                  </a:lnTo>
                  <a:lnTo>
                    <a:pt x="180460" y="9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2528" y="31585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53098" y="34744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3120" y="42692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42570" y="242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26798" y="303515"/>
              <a:ext cx="166383" cy="327840"/>
            </a:xfrm>
            <a:custGeom>
              <a:avLst/>
              <a:gdLst/>
              <a:ahLst/>
              <a:cxnLst/>
              <a:rect l="0" t="0" r="0" b="0"/>
              <a:pathLst>
                <a:path w="166383" h="327840">
                  <a:moveTo>
                    <a:pt x="84228" y="96567"/>
                  </a:moveTo>
                  <a:lnTo>
                    <a:pt x="100995" y="85389"/>
                  </a:lnTo>
                  <a:lnTo>
                    <a:pt x="105935" y="77417"/>
                  </a:lnTo>
                  <a:lnTo>
                    <a:pt x="111423" y="56081"/>
                  </a:lnTo>
                  <a:lnTo>
                    <a:pt x="108923" y="23350"/>
                  </a:lnTo>
                  <a:lnTo>
                    <a:pt x="104201" y="15001"/>
                  </a:lnTo>
                  <a:lnTo>
                    <a:pt x="89595" y="2604"/>
                  </a:lnTo>
                  <a:lnTo>
                    <a:pt x="80787" y="0"/>
                  </a:lnTo>
                  <a:lnTo>
                    <a:pt x="61642" y="226"/>
                  </a:lnTo>
                  <a:lnTo>
                    <a:pt x="44554" y="10465"/>
                  </a:lnTo>
                  <a:lnTo>
                    <a:pt x="30330" y="26714"/>
                  </a:lnTo>
                  <a:lnTo>
                    <a:pt x="20109" y="45634"/>
                  </a:lnTo>
                  <a:lnTo>
                    <a:pt x="17906" y="68861"/>
                  </a:lnTo>
                  <a:lnTo>
                    <a:pt x="21996" y="92442"/>
                  </a:lnTo>
                  <a:lnTo>
                    <a:pt x="31613" y="110722"/>
                  </a:lnTo>
                  <a:lnTo>
                    <a:pt x="39793" y="116532"/>
                  </a:lnTo>
                  <a:lnTo>
                    <a:pt x="61359" y="122988"/>
                  </a:lnTo>
                  <a:lnTo>
                    <a:pt x="71322" y="122370"/>
                  </a:lnTo>
                  <a:lnTo>
                    <a:pt x="88630" y="115444"/>
                  </a:lnTo>
                  <a:lnTo>
                    <a:pt x="111528" y="98391"/>
                  </a:lnTo>
                  <a:lnTo>
                    <a:pt x="116466" y="98953"/>
                  </a:lnTo>
                  <a:lnTo>
                    <a:pt x="119758" y="104007"/>
                  </a:lnTo>
                  <a:lnTo>
                    <a:pt x="133880" y="158595"/>
                  </a:lnTo>
                  <a:lnTo>
                    <a:pt x="147501" y="212848"/>
                  </a:lnTo>
                  <a:lnTo>
                    <a:pt x="163790" y="275397"/>
                  </a:lnTo>
                  <a:lnTo>
                    <a:pt x="166382" y="301609"/>
                  </a:lnTo>
                  <a:lnTo>
                    <a:pt x="163564" y="311641"/>
                  </a:lnTo>
                  <a:lnTo>
                    <a:pt x="158175" y="319498"/>
                  </a:lnTo>
                  <a:lnTo>
                    <a:pt x="151074" y="325906"/>
                  </a:lnTo>
                  <a:lnTo>
                    <a:pt x="142830" y="327839"/>
                  </a:lnTo>
                  <a:lnTo>
                    <a:pt x="88565" y="313879"/>
                  </a:lnTo>
                  <a:lnTo>
                    <a:pt x="26943" y="288239"/>
                  </a:lnTo>
                  <a:lnTo>
                    <a:pt x="0" y="275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29034" y="336911"/>
              <a:ext cx="110345" cy="138426"/>
            </a:xfrm>
            <a:custGeom>
              <a:avLst/>
              <a:gdLst/>
              <a:ahLst/>
              <a:cxnLst/>
              <a:rect l="0" t="0" r="0" b="0"/>
              <a:pathLst>
                <a:path w="110345" h="138426">
                  <a:moveTo>
                    <a:pt x="8333" y="10529"/>
                  </a:moveTo>
                  <a:lnTo>
                    <a:pt x="0" y="64673"/>
                  </a:lnTo>
                  <a:lnTo>
                    <a:pt x="1575" y="102611"/>
                  </a:lnTo>
                  <a:lnTo>
                    <a:pt x="3828" y="114031"/>
                  </a:lnTo>
                  <a:lnTo>
                    <a:pt x="8839" y="122814"/>
                  </a:lnTo>
                  <a:lnTo>
                    <a:pt x="23766" y="135693"/>
                  </a:lnTo>
                  <a:lnTo>
                    <a:pt x="32660" y="138425"/>
                  </a:lnTo>
                  <a:lnTo>
                    <a:pt x="51900" y="138342"/>
                  </a:lnTo>
                  <a:lnTo>
                    <a:pt x="82463" y="126128"/>
                  </a:lnTo>
                  <a:lnTo>
                    <a:pt x="97042" y="111039"/>
                  </a:lnTo>
                  <a:lnTo>
                    <a:pt x="106251" y="91465"/>
                  </a:lnTo>
                  <a:lnTo>
                    <a:pt x="110344" y="67168"/>
                  </a:lnTo>
                  <a:lnTo>
                    <a:pt x="105924" y="43891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05823" y="284269"/>
              <a:ext cx="94758" cy="163926"/>
            </a:xfrm>
            <a:custGeom>
              <a:avLst/>
              <a:gdLst/>
              <a:ahLst/>
              <a:cxnLst/>
              <a:rect l="0" t="0" r="0" b="0"/>
              <a:pathLst>
                <a:path w="94758" h="163926">
                  <a:moveTo>
                    <a:pt x="0" y="94756"/>
                  </a:moveTo>
                  <a:lnTo>
                    <a:pt x="34329" y="155629"/>
                  </a:lnTo>
                  <a:lnTo>
                    <a:pt x="40434" y="163414"/>
                  </a:lnTo>
                  <a:lnTo>
                    <a:pt x="42164" y="163925"/>
                  </a:lnTo>
                  <a:lnTo>
                    <a:pt x="17182" y="107410"/>
                  </a:lnTo>
                  <a:lnTo>
                    <a:pt x="8416" y="85172"/>
                  </a:lnTo>
                  <a:lnTo>
                    <a:pt x="6860" y="63591"/>
                  </a:lnTo>
                  <a:lnTo>
                    <a:pt x="8083" y="52922"/>
                  </a:lnTo>
                  <a:lnTo>
                    <a:pt x="18801" y="34829"/>
                  </a:lnTo>
                  <a:lnTo>
                    <a:pt x="35262" y="20159"/>
                  </a:lnTo>
                  <a:lnTo>
                    <a:pt x="63091" y="649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42694" y="292340"/>
              <a:ext cx="116676" cy="141610"/>
            </a:xfrm>
            <a:custGeom>
              <a:avLst/>
              <a:gdLst/>
              <a:ahLst/>
              <a:cxnLst/>
              <a:rect l="0" t="0" r="0" b="0"/>
              <a:pathLst>
                <a:path w="116676" h="141610">
                  <a:moveTo>
                    <a:pt x="0" y="65628"/>
                  </a:moveTo>
                  <a:lnTo>
                    <a:pt x="16767" y="71218"/>
                  </a:lnTo>
                  <a:lnTo>
                    <a:pt x="34358" y="70842"/>
                  </a:lnTo>
                  <a:lnTo>
                    <a:pt x="74247" y="61069"/>
                  </a:lnTo>
                  <a:lnTo>
                    <a:pt x="99858" y="45690"/>
                  </a:lnTo>
                  <a:lnTo>
                    <a:pt x="111842" y="29861"/>
                  </a:lnTo>
                  <a:lnTo>
                    <a:pt x="116675" y="20726"/>
                  </a:lnTo>
                  <a:lnTo>
                    <a:pt x="116388" y="13467"/>
                  </a:lnTo>
                  <a:lnTo>
                    <a:pt x="112687" y="7457"/>
                  </a:lnTo>
                  <a:lnTo>
                    <a:pt x="106710" y="2281"/>
                  </a:lnTo>
                  <a:lnTo>
                    <a:pt x="99216" y="0"/>
                  </a:lnTo>
                  <a:lnTo>
                    <a:pt x="81530" y="586"/>
                  </a:lnTo>
                  <a:lnTo>
                    <a:pt x="51843" y="7492"/>
                  </a:lnTo>
                  <a:lnTo>
                    <a:pt x="26409" y="22537"/>
                  </a:lnTo>
                  <a:lnTo>
                    <a:pt x="14467" y="38288"/>
                  </a:lnTo>
                  <a:lnTo>
                    <a:pt x="6430" y="58156"/>
                  </a:lnTo>
                  <a:lnTo>
                    <a:pt x="2858" y="82585"/>
                  </a:lnTo>
                  <a:lnTo>
                    <a:pt x="7509" y="105920"/>
                  </a:lnTo>
                  <a:lnTo>
                    <a:pt x="12025" y="117056"/>
                  </a:lnTo>
                  <a:lnTo>
                    <a:pt x="26401" y="132549"/>
                  </a:lnTo>
                  <a:lnTo>
                    <a:pt x="35148" y="138318"/>
                  </a:lnTo>
                  <a:lnTo>
                    <a:pt x="54226" y="141609"/>
                  </a:lnTo>
                  <a:lnTo>
                    <a:pt x="115813" y="139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61634" y="278203"/>
              <a:ext cx="166276" cy="195580"/>
            </a:xfrm>
            <a:custGeom>
              <a:avLst/>
              <a:gdLst/>
              <a:ahLst/>
              <a:cxnLst/>
              <a:rect l="0" t="0" r="0" b="0"/>
              <a:pathLst>
                <a:path w="166276" h="195580">
                  <a:moveTo>
                    <a:pt x="128500" y="6066"/>
                  </a:moveTo>
                  <a:lnTo>
                    <a:pt x="94878" y="0"/>
                  </a:lnTo>
                  <a:lnTo>
                    <a:pt x="35093" y="10625"/>
                  </a:lnTo>
                  <a:lnTo>
                    <a:pt x="26455" y="16124"/>
                  </a:lnTo>
                  <a:lnTo>
                    <a:pt x="13737" y="31593"/>
                  </a:lnTo>
                  <a:lnTo>
                    <a:pt x="0" y="60033"/>
                  </a:lnTo>
                  <a:lnTo>
                    <a:pt x="1889" y="66610"/>
                  </a:lnTo>
                  <a:lnTo>
                    <a:pt x="7828" y="70995"/>
                  </a:lnTo>
                  <a:lnTo>
                    <a:pt x="16467" y="73919"/>
                  </a:lnTo>
                  <a:lnTo>
                    <a:pt x="35424" y="74047"/>
                  </a:lnTo>
                  <a:lnTo>
                    <a:pt x="55547" y="72545"/>
                  </a:lnTo>
                  <a:lnTo>
                    <a:pt x="107542" y="84173"/>
                  </a:lnTo>
                  <a:lnTo>
                    <a:pt x="133469" y="99659"/>
                  </a:lnTo>
                  <a:lnTo>
                    <a:pt x="155969" y="119065"/>
                  </a:lnTo>
                  <a:lnTo>
                    <a:pt x="164105" y="138956"/>
                  </a:lnTo>
                  <a:lnTo>
                    <a:pt x="166275" y="150811"/>
                  </a:lnTo>
                  <a:lnTo>
                    <a:pt x="164212" y="159885"/>
                  </a:lnTo>
                  <a:lnTo>
                    <a:pt x="159327" y="167103"/>
                  </a:lnTo>
                  <a:lnTo>
                    <a:pt x="144541" y="178244"/>
                  </a:lnTo>
                  <a:lnTo>
                    <a:pt x="126271" y="187095"/>
                  </a:lnTo>
                  <a:lnTo>
                    <a:pt x="70350" y="194462"/>
                  </a:lnTo>
                  <a:lnTo>
                    <a:pt x="44272" y="195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0611" y="536953"/>
              <a:ext cx="2779524" cy="52643"/>
            </a:xfrm>
            <a:custGeom>
              <a:avLst/>
              <a:gdLst/>
              <a:ahLst/>
              <a:cxnLst/>
              <a:rect l="0" t="0" r="0" b="0"/>
              <a:pathLst>
                <a:path w="2779524" h="52643">
                  <a:moveTo>
                    <a:pt x="2779523" y="0"/>
                  </a:moveTo>
                  <a:lnTo>
                    <a:pt x="2736832" y="3119"/>
                  </a:lnTo>
                  <a:lnTo>
                    <a:pt x="2684003" y="9065"/>
                  </a:lnTo>
                  <a:lnTo>
                    <a:pt x="2625648" y="10239"/>
                  </a:lnTo>
                  <a:lnTo>
                    <a:pt x="2569061" y="10471"/>
                  </a:lnTo>
                  <a:lnTo>
                    <a:pt x="2512823" y="10517"/>
                  </a:lnTo>
                  <a:lnTo>
                    <a:pt x="2449418" y="10526"/>
                  </a:lnTo>
                  <a:lnTo>
                    <a:pt x="2387501" y="10528"/>
                  </a:lnTo>
                  <a:lnTo>
                    <a:pt x="2324881" y="10528"/>
                  </a:lnTo>
                  <a:lnTo>
                    <a:pt x="2270468" y="10528"/>
                  </a:lnTo>
                  <a:lnTo>
                    <a:pt x="2221070" y="10528"/>
                  </a:lnTo>
                  <a:lnTo>
                    <a:pt x="2171209" y="10528"/>
                  </a:lnTo>
                  <a:lnTo>
                    <a:pt x="2110364" y="10528"/>
                  </a:lnTo>
                  <a:lnTo>
                    <a:pt x="2056405" y="13648"/>
                  </a:lnTo>
                  <a:lnTo>
                    <a:pt x="2006015" y="19593"/>
                  </a:lnTo>
                  <a:lnTo>
                    <a:pt x="1943766" y="20768"/>
                  </a:lnTo>
                  <a:lnTo>
                    <a:pt x="1882077" y="21000"/>
                  </a:lnTo>
                  <a:lnTo>
                    <a:pt x="1819502" y="21046"/>
                  </a:lnTo>
                  <a:lnTo>
                    <a:pt x="1770686" y="21054"/>
                  </a:lnTo>
                  <a:lnTo>
                    <a:pt x="1709024" y="21056"/>
                  </a:lnTo>
                  <a:lnTo>
                    <a:pt x="1660093" y="21057"/>
                  </a:lnTo>
                  <a:lnTo>
                    <a:pt x="1597925" y="21057"/>
                  </a:lnTo>
                  <a:lnTo>
                    <a:pt x="1535255" y="21057"/>
                  </a:lnTo>
                  <a:lnTo>
                    <a:pt x="1486423" y="21057"/>
                  </a:lnTo>
                  <a:lnTo>
                    <a:pt x="1434910" y="21057"/>
                  </a:lnTo>
                  <a:lnTo>
                    <a:pt x="1380742" y="28293"/>
                  </a:lnTo>
                  <a:lnTo>
                    <a:pt x="1323076" y="30935"/>
                  </a:lnTo>
                  <a:lnTo>
                    <a:pt x="1272907" y="28273"/>
                  </a:lnTo>
                  <a:lnTo>
                    <a:pt x="1220997" y="23195"/>
                  </a:lnTo>
                  <a:lnTo>
                    <a:pt x="1162233" y="27068"/>
                  </a:lnTo>
                  <a:lnTo>
                    <a:pt x="1101189" y="31863"/>
                  </a:lnTo>
                  <a:lnTo>
                    <a:pt x="1039738" y="39742"/>
                  </a:lnTo>
                  <a:lnTo>
                    <a:pt x="988913" y="41411"/>
                  </a:lnTo>
                  <a:lnTo>
                    <a:pt x="933690" y="38786"/>
                  </a:lnTo>
                  <a:lnTo>
                    <a:pt x="875993" y="36838"/>
                  </a:lnTo>
                  <a:lnTo>
                    <a:pt x="824973" y="40551"/>
                  </a:lnTo>
                  <a:lnTo>
                    <a:pt x="773981" y="41651"/>
                  </a:lnTo>
                  <a:lnTo>
                    <a:pt x="720657" y="45096"/>
                  </a:lnTo>
                  <a:lnTo>
                    <a:pt x="668983" y="50406"/>
                  </a:lnTo>
                  <a:lnTo>
                    <a:pt x="612338" y="51980"/>
                  </a:lnTo>
                  <a:lnTo>
                    <a:pt x="558510" y="52446"/>
                  </a:lnTo>
                  <a:lnTo>
                    <a:pt x="499097" y="47014"/>
                  </a:lnTo>
                  <a:lnTo>
                    <a:pt x="436755" y="44252"/>
                  </a:lnTo>
                  <a:lnTo>
                    <a:pt x="385472" y="49636"/>
                  </a:lnTo>
                  <a:lnTo>
                    <a:pt x="332063" y="51752"/>
                  </a:lnTo>
                  <a:lnTo>
                    <a:pt x="274644" y="52378"/>
                  </a:lnTo>
                  <a:lnTo>
                    <a:pt x="225785" y="51394"/>
                  </a:lnTo>
                  <a:lnTo>
                    <a:pt x="175954" y="45384"/>
                  </a:lnTo>
                  <a:lnTo>
                    <a:pt x="119721" y="45879"/>
                  </a:lnTo>
                  <a:lnTo>
                    <a:pt x="68882" y="51306"/>
                  </a:lnTo>
                  <a:lnTo>
                    <a:pt x="12306" y="5246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472232" y="90067"/>
            <a:ext cx="2487796" cy="485210"/>
            <a:chOff x="3472232" y="90067"/>
            <a:chExt cx="2487796" cy="485210"/>
          </a:xfrm>
        </p:grpSpPr>
        <p:sp>
          <p:nvSpPr>
            <p:cNvPr id="22" name="Freeform 21"/>
            <p:cNvSpPr/>
            <p:nvPr/>
          </p:nvSpPr>
          <p:spPr>
            <a:xfrm>
              <a:off x="3472232" y="25636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99046" y="4940"/>
                  </a:lnTo>
                  <a:lnTo>
                    <a:pt x="81456" y="5315"/>
                  </a:lnTo>
                  <a:lnTo>
                    <a:pt x="61939" y="70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15947" y="90067"/>
              <a:ext cx="306133" cy="359050"/>
            </a:xfrm>
            <a:custGeom>
              <a:avLst/>
              <a:gdLst/>
              <a:ahLst/>
              <a:cxnLst/>
              <a:rect l="0" t="0" r="0" b="0"/>
              <a:pathLst>
                <a:path w="306133" h="359050">
                  <a:moveTo>
                    <a:pt x="203767" y="39959"/>
                  </a:moveTo>
                  <a:lnTo>
                    <a:pt x="185787" y="24318"/>
                  </a:lnTo>
                  <a:lnTo>
                    <a:pt x="139615" y="5115"/>
                  </a:lnTo>
                  <a:lnTo>
                    <a:pt x="103131" y="0"/>
                  </a:lnTo>
                  <a:lnTo>
                    <a:pt x="79491" y="5042"/>
                  </a:lnTo>
                  <a:lnTo>
                    <a:pt x="35719" y="27343"/>
                  </a:lnTo>
                  <a:lnTo>
                    <a:pt x="20675" y="43711"/>
                  </a:lnTo>
                  <a:lnTo>
                    <a:pt x="1484" y="82814"/>
                  </a:lnTo>
                  <a:lnTo>
                    <a:pt x="0" y="103460"/>
                  </a:lnTo>
                  <a:lnTo>
                    <a:pt x="4409" y="123164"/>
                  </a:lnTo>
                  <a:lnTo>
                    <a:pt x="14168" y="139720"/>
                  </a:lnTo>
                  <a:lnTo>
                    <a:pt x="38405" y="162195"/>
                  </a:lnTo>
                  <a:lnTo>
                    <a:pt x="73403" y="178083"/>
                  </a:lnTo>
                  <a:lnTo>
                    <a:pt x="96695" y="180116"/>
                  </a:lnTo>
                  <a:lnTo>
                    <a:pt x="158125" y="178432"/>
                  </a:lnTo>
                  <a:lnTo>
                    <a:pt x="219420" y="191541"/>
                  </a:lnTo>
                  <a:lnTo>
                    <a:pt x="264701" y="213444"/>
                  </a:lnTo>
                  <a:lnTo>
                    <a:pt x="281931" y="226638"/>
                  </a:lnTo>
                  <a:lnTo>
                    <a:pt x="299197" y="252809"/>
                  </a:lnTo>
                  <a:lnTo>
                    <a:pt x="306132" y="288380"/>
                  </a:lnTo>
                  <a:lnTo>
                    <a:pt x="301515" y="308686"/>
                  </a:lnTo>
                  <a:lnTo>
                    <a:pt x="290494" y="325510"/>
                  </a:lnTo>
                  <a:lnTo>
                    <a:pt x="273898" y="340786"/>
                  </a:lnTo>
                  <a:lnTo>
                    <a:pt x="239234" y="356951"/>
                  </a:lnTo>
                  <a:lnTo>
                    <a:pt x="216021" y="359049"/>
                  </a:lnTo>
                  <a:lnTo>
                    <a:pt x="172523" y="350864"/>
                  </a:lnTo>
                  <a:lnTo>
                    <a:pt x="109041" y="316467"/>
                  </a:lnTo>
                  <a:lnTo>
                    <a:pt x="87954" y="303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84265" y="297337"/>
              <a:ext cx="203947" cy="138077"/>
            </a:xfrm>
            <a:custGeom>
              <a:avLst/>
              <a:gdLst/>
              <a:ahLst/>
              <a:cxnLst/>
              <a:rect l="0" t="0" r="0" b="0"/>
              <a:pathLst>
                <a:path w="203947" h="138077">
                  <a:moveTo>
                    <a:pt x="119719" y="32731"/>
                  </a:moveTo>
                  <a:lnTo>
                    <a:pt x="90410" y="3422"/>
                  </a:lnTo>
                  <a:lnTo>
                    <a:pt x="81462" y="324"/>
                  </a:lnTo>
                  <a:lnTo>
                    <a:pt x="59042" y="0"/>
                  </a:lnTo>
                  <a:lnTo>
                    <a:pt x="39719" y="6876"/>
                  </a:lnTo>
                  <a:lnTo>
                    <a:pt x="31290" y="11985"/>
                  </a:lnTo>
                  <a:lnTo>
                    <a:pt x="18806" y="27020"/>
                  </a:lnTo>
                  <a:lnTo>
                    <a:pt x="1259" y="70857"/>
                  </a:lnTo>
                  <a:lnTo>
                    <a:pt x="0" y="94130"/>
                  </a:lnTo>
                  <a:lnTo>
                    <a:pt x="4509" y="115001"/>
                  </a:lnTo>
                  <a:lnTo>
                    <a:pt x="14312" y="132077"/>
                  </a:lnTo>
                  <a:lnTo>
                    <a:pt x="21372" y="136396"/>
                  </a:lnTo>
                  <a:lnTo>
                    <a:pt x="38574" y="138076"/>
                  </a:lnTo>
                  <a:lnTo>
                    <a:pt x="67990" y="126855"/>
                  </a:lnTo>
                  <a:lnTo>
                    <a:pt x="82300" y="111999"/>
                  </a:lnTo>
                  <a:lnTo>
                    <a:pt x="91390" y="92528"/>
                  </a:lnTo>
                  <a:lnTo>
                    <a:pt x="95429" y="68276"/>
                  </a:lnTo>
                  <a:lnTo>
                    <a:pt x="97677" y="63447"/>
                  </a:lnTo>
                  <a:lnTo>
                    <a:pt x="100345" y="63736"/>
                  </a:lnTo>
                  <a:lnTo>
                    <a:pt x="137981" y="112568"/>
                  </a:lnTo>
                  <a:lnTo>
                    <a:pt x="164124" y="128656"/>
                  </a:lnTo>
                  <a:lnTo>
                    <a:pt x="180789" y="130736"/>
                  </a:lnTo>
                  <a:lnTo>
                    <a:pt x="203946" y="127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03680" y="317904"/>
              <a:ext cx="205631" cy="106921"/>
            </a:xfrm>
            <a:custGeom>
              <a:avLst/>
              <a:gdLst/>
              <a:ahLst/>
              <a:cxnLst/>
              <a:rect l="0" t="0" r="0" b="0"/>
              <a:pathLst>
                <a:path w="205631" h="106921">
                  <a:moveTo>
                    <a:pt x="5589" y="43749"/>
                  </a:moveTo>
                  <a:lnTo>
                    <a:pt x="0" y="60517"/>
                  </a:lnTo>
                  <a:lnTo>
                    <a:pt x="375" y="78108"/>
                  </a:lnTo>
                  <a:lnTo>
                    <a:pt x="2113" y="87712"/>
                  </a:lnTo>
                  <a:lnTo>
                    <a:pt x="3271" y="88266"/>
                  </a:lnTo>
                  <a:lnTo>
                    <a:pt x="7725" y="26750"/>
                  </a:lnTo>
                  <a:lnTo>
                    <a:pt x="16676" y="8508"/>
                  </a:lnTo>
                  <a:lnTo>
                    <a:pt x="23509" y="5047"/>
                  </a:lnTo>
                  <a:lnTo>
                    <a:pt x="31574" y="5080"/>
                  </a:lnTo>
                  <a:lnTo>
                    <a:pt x="48723" y="11355"/>
                  </a:lnTo>
                  <a:lnTo>
                    <a:pt x="64144" y="21943"/>
                  </a:lnTo>
                  <a:lnTo>
                    <a:pt x="75677" y="37567"/>
                  </a:lnTo>
                  <a:lnTo>
                    <a:pt x="98202" y="76193"/>
                  </a:lnTo>
                  <a:lnTo>
                    <a:pt x="101256" y="79417"/>
                  </a:lnTo>
                  <a:lnTo>
                    <a:pt x="102122" y="78056"/>
                  </a:lnTo>
                  <a:lnTo>
                    <a:pt x="100696" y="45067"/>
                  </a:lnTo>
                  <a:lnTo>
                    <a:pt x="106740" y="26397"/>
                  </a:lnTo>
                  <a:lnTo>
                    <a:pt x="111628" y="18143"/>
                  </a:lnTo>
                  <a:lnTo>
                    <a:pt x="126417" y="5853"/>
                  </a:lnTo>
                  <a:lnTo>
                    <a:pt x="135273" y="937"/>
                  </a:lnTo>
                  <a:lnTo>
                    <a:pt x="143518" y="0"/>
                  </a:lnTo>
                  <a:lnTo>
                    <a:pt x="158917" y="5198"/>
                  </a:lnTo>
                  <a:lnTo>
                    <a:pt x="180741" y="26868"/>
                  </a:lnTo>
                  <a:lnTo>
                    <a:pt x="196436" y="55515"/>
                  </a:lnTo>
                  <a:lnTo>
                    <a:pt x="205630" y="106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37133" y="296040"/>
              <a:ext cx="109260" cy="134563"/>
            </a:xfrm>
            <a:custGeom>
              <a:avLst/>
              <a:gdLst/>
              <a:ahLst/>
              <a:cxnLst/>
              <a:rect l="0" t="0" r="0" b="0"/>
              <a:pathLst>
                <a:path w="109260" h="134563">
                  <a:moveTo>
                    <a:pt x="3763" y="86670"/>
                  </a:moveTo>
                  <a:lnTo>
                    <a:pt x="57637" y="68712"/>
                  </a:lnTo>
                  <a:lnTo>
                    <a:pt x="87186" y="57303"/>
                  </a:lnTo>
                  <a:lnTo>
                    <a:pt x="103621" y="45932"/>
                  </a:lnTo>
                  <a:lnTo>
                    <a:pt x="107769" y="38455"/>
                  </a:lnTo>
                  <a:lnTo>
                    <a:pt x="109259" y="20787"/>
                  </a:lnTo>
                  <a:lnTo>
                    <a:pt x="105679" y="13503"/>
                  </a:lnTo>
                  <a:lnTo>
                    <a:pt x="92343" y="2289"/>
                  </a:lnTo>
                  <a:lnTo>
                    <a:pt x="83873" y="0"/>
                  </a:lnTo>
                  <a:lnTo>
                    <a:pt x="65104" y="577"/>
                  </a:lnTo>
                  <a:lnTo>
                    <a:pt x="34806" y="13068"/>
                  </a:lnTo>
                  <a:lnTo>
                    <a:pt x="20289" y="28222"/>
                  </a:lnTo>
                  <a:lnTo>
                    <a:pt x="1438" y="66546"/>
                  </a:lnTo>
                  <a:lnTo>
                    <a:pt x="0" y="87085"/>
                  </a:lnTo>
                  <a:lnTo>
                    <a:pt x="4430" y="106742"/>
                  </a:lnTo>
                  <a:lnTo>
                    <a:pt x="14198" y="123277"/>
                  </a:lnTo>
                  <a:lnTo>
                    <a:pt x="22418" y="128622"/>
                  </a:lnTo>
                  <a:lnTo>
                    <a:pt x="44029" y="134562"/>
                  </a:lnTo>
                  <a:lnTo>
                    <a:pt x="97250" y="130354"/>
                  </a:lnTo>
                  <a:lnTo>
                    <a:pt x="109047" y="1287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87603" y="300678"/>
              <a:ext cx="201543" cy="162043"/>
            </a:xfrm>
            <a:custGeom>
              <a:avLst/>
              <a:gdLst/>
              <a:ahLst/>
              <a:cxnLst/>
              <a:rect l="0" t="0" r="0" b="0"/>
              <a:pathLst>
                <a:path w="201543" h="162043">
                  <a:moveTo>
                    <a:pt x="127075" y="8333"/>
                  </a:moveTo>
                  <a:lnTo>
                    <a:pt x="89597" y="0"/>
                  </a:lnTo>
                  <a:lnTo>
                    <a:pt x="54749" y="1574"/>
                  </a:lnTo>
                  <a:lnTo>
                    <a:pt x="34099" y="7669"/>
                  </a:lnTo>
                  <a:lnTo>
                    <a:pt x="17122" y="18176"/>
                  </a:lnTo>
                  <a:lnTo>
                    <a:pt x="4898" y="33765"/>
                  </a:lnTo>
                  <a:lnTo>
                    <a:pt x="0" y="42835"/>
                  </a:lnTo>
                  <a:lnTo>
                    <a:pt x="1414" y="48882"/>
                  </a:lnTo>
                  <a:lnTo>
                    <a:pt x="7036" y="52913"/>
                  </a:lnTo>
                  <a:lnTo>
                    <a:pt x="37306" y="58587"/>
                  </a:lnTo>
                  <a:lnTo>
                    <a:pt x="89456" y="60504"/>
                  </a:lnTo>
                  <a:lnTo>
                    <a:pt x="125287" y="66425"/>
                  </a:lnTo>
                  <a:lnTo>
                    <a:pt x="167666" y="87312"/>
                  </a:lnTo>
                  <a:lnTo>
                    <a:pt x="184500" y="100366"/>
                  </a:lnTo>
                  <a:lnTo>
                    <a:pt x="201542" y="126459"/>
                  </a:lnTo>
                  <a:lnTo>
                    <a:pt x="201286" y="135047"/>
                  </a:lnTo>
                  <a:lnTo>
                    <a:pt x="197606" y="143112"/>
                  </a:lnTo>
                  <a:lnTo>
                    <a:pt x="191643" y="150828"/>
                  </a:lnTo>
                  <a:lnTo>
                    <a:pt x="172539" y="159402"/>
                  </a:lnTo>
                  <a:lnTo>
                    <a:pt x="149621" y="162042"/>
                  </a:lnTo>
                  <a:lnTo>
                    <a:pt x="88601" y="149204"/>
                  </a:lnTo>
                  <a:lnTo>
                    <a:pt x="74432" y="145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98906" y="151083"/>
              <a:ext cx="189514" cy="326385"/>
            </a:xfrm>
            <a:custGeom>
              <a:avLst/>
              <a:gdLst/>
              <a:ahLst/>
              <a:cxnLst/>
              <a:rect l="0" t="0" r="0" b="0"/>
              <a:pathLst>
                <a:path w="189514" h="326385">
                  <a:moveTo>
                    <a:pt x="0" y="0"/>
                  </a:moveTo>
                  <a:lnTo>
                    <a:pt x="5589" y="58617"/>
                  </a:lnTo>
                  <a:lnTo>
                    <a:pt x="10722" y="113961"/>
                  </a:lnTo>
                  <a:lnTo>
                    <a:pt x="21788" y="176886"/>
                  </a:lnTo>
                  <a:lnTo>
                    <a:pt x="29650" y="234722"/>
                  </a:lnTo>
                  <a:lnTo>
                    <a:pt x="39609" y="290037"/>
                  </a:lnTo>
                  <a:lnTo>
                    <a:pt x="47091" y="317954"/>
                  </a:lnTo>
                  <a:lnTo>
                    <a:pt x="46601" y="317255"/>
                  </a:lnTo>
                  <a:lnTo>
                    <a:pt x="45106" y="313279"/>
                  </a:lnTo>
                  <a:lnTo>
                    <a:pt x="42508" y="260563"/>
                  </a:lnTo>
                  <a:lnTo>
                    <a:pt x="44628" y="235129"/>
                  </a:lnTo>
                  <a:lnTo>
                    <a:pt x="53370" y="212127"/>
                  </a:lnTo>
                  <a:lnTo>
                    <a:pt x="61316" y="204589"/>
                  </a:lnTo>
                  <a:lnTo>
                    <a:pt x="82624" y="196214"/>
                  </a:lnTo>
                  <a:lnTo>
                    <a:pt x="104572" y="198730"/>
                  </a:lnTo>
                  <a:lnTo>
                    <a:pt x="124855" y="208818"/>
                  </a:lnTo>
                  <a:lnTo>
                    <a:pt x="141669" y="224999"/>
                  </a:lnTo>
                  <a:lnTo>
                    <a:pt x="176744" y="284612"/>
                  </a:lnTo>
                  <a:lnTo>
                    <a:pt x="189513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03343" y="334296"/>
              <a:ext cx="153533" cy="122115"/>
            </a:xfrm>
            <a:custGeom>
              <a:avLst/>
              <a:gdLst/>
              <a:ahLst/>
              <a:cxnLst/>
              <a:rect l="0" t="0" r="0" b="0"/>
              <a:pathLst>
                <a:path w="153533" h="122115">
                  <a:moveTo>
                    <a:pt x="111418" y="48414"/>
                  </a:moveTo>
                  <a:lnTo>
                    <a:pt x="101843" y="24368"/>
                  </a:lnTo>
                  <a:lnTo>
                    <a:pt x="91174" y="10041"/>
                  </a:lnTo>
                  <a:lnTo>
                    <a:pt x="72395" y="2114"/>
                  </a:lnTo>
                  <a:lnTo>
                    <a:pt x="60836" y="0"/>
                  </a:lnTo>
                  <a:lnTo>
                    <a:pt x="50791" y="2100"/>
                  </a:lnTo>
                  <a:lnTo>
                    <a:pt x="33389" y="13792"/>
                  </a:lnTo>
                  <a:lnTo>
                    <a:pt x="10440" y="40106"/>
                  </a:lnTo>
                  <a:lnTo>
                    <a:pt x="2198" y="63049"/>
                  </a:lnTo>
                  <a:lnTo>
                    <a:pt x="0" y="75718"/>
                  </a:lnTo>
                  <a:lnTo>
                    <a:pt x="3797" y="96034"/>
                  </a:lnTo>
                  <a:lnTo>
                    <a:pt x="8085" y="104728"/>
                  </a:lnTo>
                  <a:lnTo>
                    <a:pt x="15623" y="110523"/>
                  </a:lnTo>
                  <a:lnTo>
                    <a:pt x="36477" y="116962"/>
                  </a:lnTo>
                  <a:lnTo>
                    <a:pt x="45080" y="115170"/>
                  </a:lnTo>
                  <a:lnTo>
                    <a:pt x="51984" y="110466"/>
                  </a:lnTo>
                  <a:lnTo>
                    <a:pt x="57758" y="103820"/>
                  </a:lnTo>
                  <a:lnTo>
                    <a:pt x="64172" y="83958"/>
                  </a:lnTo>
                  <a:lnTo>
                    <a:pt x="65883" y="72110"/>
                  </a:lnTo>
                  <a:lnTo>
                    <a:pt x="68193" y="67721"/>
                  </a:lnTo>
                  <a:lnTo>
                    <a:pt x="70903" y="68304"/>
                  </a:lnTo>
                  <a:lnTo>
                    <a:pt x="89247" y="88868"/>
                  </a:lnTo>
                  <a:lnTo>
                    <a:pt x="130595" y="110905"/>
                  </a:lnTo>
                  <a:lnTo>
                    <a:pt x="153532" y="12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68793" y="309552"/>
              <a:ext cx="117498" cy="265725"/>
            </a:xfrm>
            <a:custGeom>
              <a:avLst/>
              <a:gdLst/>
              <a:ahLst/>
              <a:cxnLst/>
              <a:rect l="0" t="0" r="0" b="0"/>
              <a:pathLst>
                <a:path w="117498" h="265725">
                  <a:moveTo>
                    <a:pt x="19667" y="104744"/>
                  </a:moveTo>
                  <a:lnTo>
                    <a:pt x="30846" y="115922"/>
                  </a:lnTo>
                  <a:lnTo>
                    <a:pt x="43386" y="145231"/>
                  </a:lnTo>
                  <a:lnTo>
                    <a:pt x="53337" y="207619"/>
                  </a:lnTo>
                  <a:lnTo>
                    <a:pt x="60113" y="257256"/>
                  </a:lnTo>
                  <a:lnTo>
                    <a:pt x="58330" y="263741"/>
                  </a:lnTo>
                  <a:lnTo>
                    <a:pt x="54801" y="265724"/>
                  </a:lnTo>
                  <a:lnTo>
                    <a:pt x="50108" y="264706"/>
                  </a:lnTo>
                  <a:lnTo>
                    <a:pt x="41776" y="251098"/>
                  </a:lnTo>
                  <a:lnTo>
                    <a:pt x="23316" y="190957"/>
                  </a:lnTo>
                  <a:lnTo>
                    <a:pt x="5648" y="127680"/>
                  </a:lnTo>
                  <a:lnTo>
                    <a:pt x="0" y="68417"/>
                  </a:lnTo>
                  <a:lnTo>
                    <a:pt x="1362" y="27040"/>
                  </a:lnTo>
                  <a:lnTo>
                    <a:pt x="9972" y="7428"/>
                  </a:lnTo>
                  <a:lnTo>
                    <a:pt x="17883" y="2432"/>
                  </a:lnTo>
                  <a:lnTo>
                    <a:pt x="39151" y="0"/>
                  </a:lnTo>
                  <a:lnTo>
                    <a:pt x="61082" y="5939"/>
                  </a:lnTo>
                  <a:lnTo>
                    <a:pt x="81358" y="17547"/>
                  </a:lnTo>
                  <a:lnTo>
                    <a:pt x="104757" y="43813"/>
                  </a:lnTo>
                  <a:lnTo>
                    <a:pt x="115196" y="63625"/>
                  </a:lnTo>
                  <a:lnTo>
                    <a:pt x="117497" y="84129"/>
                  </a:lnTo>
                  <a:lnTo>
                    <a:pt x="116473" y="94510"/>
                  </a:lnTo>
                  <a:lnTo>
                    <a:pt x="112280" y="102601"/>
                  </a:lnTo>
                  <a:lnTo>
                    <a:pt x="98263" y="114710"/>
                  </a:lnTo>
                  <a:lnTo>
                    <a:pt x="70641" y="128104"/>
                  </a:lnTo>
                  <a:lnTo>
                    <a:pt x="53631" y="129554"/>
                  </a:lnTo>
                  <a:lnTo>
                    <a:pt x="30196" y="1258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04274" y="281850"/>
              <a:ext cx="127112" cy="153504"/>
            </a:xfrm>
            <a:custGeom>
              <a:avLst/>
              <a:gdLst/>
              <a:ahLst/>
              <a:cxnLst/>
              <a:rect l="0" t="0" r="0" b="0"/>
              <a:pathLst>
                <a:path w="127112" h="153504">
                  <a:moveTo>
                    <a:pt x="0" y="79803"/>
                  </a:moveTo>
                  <a:lnTo>
                    <a:pt x="16767" y="74214"/>
                  </a:lnTo>
                  <a:lnTo>
                    <a:pt x="34359" y="74590"/>
                  </a:lnTo>
                  <a:lnTo>
                    <a:pt x="43963" y="76328"/>
                  </a:lnTo>
                  <a:lnTo>
                    <a:pt x="63992" y="72020"/>
                  </a:lnTo>
                  <a:lnTo>
                    <a:pt x="105447" y="55779"/>
                  </a:lnTo>
                  <a:lnTo>
                    <a:pt x="120175" y="42220"/>
                  </a:lnTo>
                  <a:lnTo>
                    <a:pt x="125740" y="33691"/>
                  </a:lnTo>
                  <a:lnTo>
                    <a:pt x="127111" y="25665"/>
                  </a:lnTo>
                  <a:lnTo>
                    <a:pt x="125684" y="17975"/>
                  </a:lnTo>
                  <a:lnTo>
                    <a:pt x="122394" y="10508"/>
                  </a:lnTo>
                  <a:lnTo>
                    <a:pt x="115521" y="5531"/>
                  </a:lnTo>
                  <a:lnTo>
                    <a:pt x="95406" y="0"/>
                  </a:lnTo>
                  <a:lnTo>
                    <a:pt x="85831" y="865"/>
                  </a:lnTo>
                  <a:lnTo>
                    <a:pt x="68953" y="8065"/>
                  </a:lnTo>
                  <a:lnTo>
                    <a:pt x="46297" y="30861"/>
                  </a:lnTo>
                  <a:lnTo>
                    <a:pt x="38124" y="52982"/>
                  </a:lnTo>
                  <a:lnTo>
                    <a:pt x="35661" y="77242"/>
                  </a:lnTo>
                  <a:lnTo>
                    <a:pt x="38466" y="99722"/>
                  </a:lnTo>
                  <a:lnTo>
                    <a:pt x="46731" y="118292"/>
                  </a:lnTo>
                  <a:lnTo>
                    <a:pt x="52211" y="126519"/>
                  </a:lnTo>
                  <a:lnTo>
                    <a:pt x="67658" y="138781"/>
                  </a:lnTo>
                  <a:lnTo>
                    <a:pt x="86222" y="146960"/>
                  </a:lnTo>
                  <a:lnTo>
                    <a:pt x="126342" y="153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14844" y="424824"/>
              <a:ext cx="45184" cy="115815"/>
            </a:xfrm>
            <a:custGeom>
              <a:avLst/>
              <a:gdLst/>
              <a:ahLst/>
              <a:cxnLst/>
              <a:rect l="0" t="0" r="0" b="0"/>
              <a:pathLst>
                <a:path w="45184" h="115815">
                  <a:moveTo>
                    <a:pt x="0" y="0"/>
                  </a:moveTo>
                  <a:lnTo>
                    <a:pt x="5589" y="16768"/>
                  </a:lnTo>
                  <a:lnTo>
                    <a:pt x="17691" y="31239"/>
                  </a:lnTo>
                  <a:lnTo>
                    <a:pt x="32429" y="46640"/>
                  </a:lnTo>
                  <a:lnTo>
                    <a:pt x="42879" y="65183"/>
                  </a:lnTo>
                  <a:lnTo>
                    <a:pt x="45183" y="85122"/>
                  </a:lnTo>
                  <a:lnTo>
                    <a:pt x="42308" y="102173"/>
                  </a:lnTo>
                  <a:lnTo>
                    <a:pt x="39904" y="106720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237729" y="105284"/>
            <a:ext cx="2786555" cy="621183"/>
            <a:chOff x="6237729" y="105284"/>
            <a:chExt cx="2786555" cy="621183"/>
          </a:xfrm>
        </p:grpSpPr>
        <p:sp>
          <p:nvSpPr>
            <p:cNvPr id="34" name="Freeform 33"/>
            <p:cNvSpPr/>
            <p:nvPr/>
          </p:nvSpPr>
          <p:spPr>
            <a:xfrm>
              <a:off x="6237729" y="105284"/>
              <a:ext cx="266002" cy="428884"/>
            </a:xfrm>
            <a:custGeom>
              <a:avLst/>
              <a:gdLst/>
              <a:ahLst/>
              <a:cxnLst/>
              <a:rect l="0" t="0" r="0" b="0"/>
              <a:pathLst>
                <a:path w="266002" h="428884">
                  <a:moveTo>
                    <a:pt x="26727" y="0"/>
                  </a:moveTo>
                  <a:lnTo>
                    <a:pt x="35792" y="58617"/>
                  </a:lnTo>
                  <a:lnTo>
                    <a:pt x="36967" y="121197"/>
                  </a:lnTo>
                  <a:lnTo>
                    <a:pt x="37170" y="171351"/>
                  </a:lnTo>
                  <a:lnTo>
                    <a:pt x="40358" y="227693"/>
                  </a:lnTo>
                  <a:lnTo>
                    <a:pt x="46317" y="278554"/>
                  </a:lnTo>
                  <a:lnTo>
                    <a:pt x="39258" y="339279"/>
                  </a:lnTo>
                  <a:lnTo>
                    <a:pt x="32061" y="387943"/>
                  </a:lnTo>
                  <a:lnTo>
                    <a:pt x="26774" y="394329"/>
                  </a:lnTo>
                  <a:lnTo>
                    <a:pt x="19739" y="397417"/>
                  </a:lnTo>
                  <a:lnTo>
                    <a:pt x="11540" y="398306"/>
                  </a:lnTo>
                  <a:lnTo>
                    <a:pt x="6074" y="394219"/>
                  </a:lnTo>
                  <a:lnTo>
                    <a:pt x="0" y="377200"/>
                  </a:lnTo>
                  <a:lnTo>
                    <a:pt x="2170" y="346900"/>
                  </a:lnTo>
                  <a:lnTo>
                    <a:pt x="14554" y="305220"/>
                  </a:lnTo>
                  <a:lnTo>
                    <a:pt x="32999" y="274880"/>
                  </a:lnTo>
                  <a:lnTo>
                    <a:pt x="60171" y="251722"/>
                  </a:lnTo>
                  <a:lnTo>
                    <a:pt x="80195" y="241338"/>
                  </a:lnTo>
                  <a:lnTo>
                    <a:pt x="116788" y="234505"/>
                  </a:lnTo>
                  <a:lnTo>
                    <a:pt x="162670" y="240601"/>
                  </a:lnTo>
                  <a:lnTo>
                    <a:pt x="205528" y="256190"/>
                  </a:lnTo>
                  <a:lnTo>
                    <a:pt x="225517" y="269450"/>
                  </a:lnTo>
                  <a:lnTo>
                    <a:pt x="248754" y="296647"/>
                  </a:lnTo>
                  <a:lnTo>
                    <a:pt x="259156" y="316677"/>
                  </a:lnTo>
                  <a:lnTo>
                    <a:pt x="266001" y="353274"/>
                  </a:lnTo>
                  <a:lnTo>
                    <a:pt x="261363" y="373820"/>
                  </a:lnTo>
                  <a:lnTo>
                    <a:pt x="250332" y="390750"/>
                  </a:lnTo>
                  <a:lnTo>
                    <a:pt x="224392" y="412266"/>
                  </a:lnTo>
                  <a:lnTo>
                    <a:pt x="204655" y="422265"/>
                  </a:lnTo>
                  <a:lnTo>
                    <a:pt x="162634" y="428883"/>
                  </a:lnTo>
                  <a:lnTo>
                    <a:pt x="104439" y="422713"/>
                  </a:lnTo>
                  <a:lnTo>
                    <a:pt x="47784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18888" y="357968"/>
              <a:ext cx="137944" cy="147423"/>
            </a:xfrm>
            <a:custGeom>
              <a:avLst/>
              <a:gdLst/>
              <a:ahLst/>
              <a:cxnLst/>
              <a:rect l="0" t="0" r="0" b="0"/>
              <a:pathLst>
                <a:path w="137944" h="147423">
                  <a:moveTo>
                    <a:pt x="19309" y="0"/>
                  </a:moveTo>
                  <a:lnTo>
                    <a:pt x="8130" y="11179"/>
                  </a:lnTo>
                  <a:lnTo>
                    <a:pt x="2642" y="29145"/>
                  </a:lnTo>
                  <a:lnTo>
                    <a:pt x="0" y="91143"/>
                  </a:lnTo>
                  <a:lnTo>
                    <a:pt x="4098" y="114208"/>
                  </a:lnTo>
                  <a:lnTo>
                    <a:pt x="16058" y="133037"/>
                  </a:lnTo>
                  <a:lnTo>
                    <a:pt x="24160" y="141334"/>
                  </a:lnTo>
                  <a:lnTo>
                    <a:pt x="34242" y="145696"/>
                  </a:lnTo>
                  <a:lnTo>
                    <a:pt x="57921" y="147422"/>
                  </a:lnTo>
                  <a:lnTo>
                    <a:pt x="91971" y="136228"/>
                  </a:lnTo>
                  <a:lnTo>
                    <a:pt x="110484" y="118258"/>
                  </a:lnTo>
                  <a:lnTo>
                    <a:pt x="130941" y="81833"/>
                  </a:lnTo>
                  <a:lnTo>
                    <a:pt x="137943" y="56258"/>
                  </a:lnTo>
                  <a:lnTo>
                    <a:pt x="137156" y="33192"/>
                  </a:lnTo>
                  <a:lnTo>
                    <a:pt x="132907" y="17482"/>
                  </a:lnTo>
                  <a:lnTo>
                    <a:pt x="1245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27710" y="178984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1256" y="170867"/>
                  </a:lnTo>
                  <a:lnTo>
                    <a:pt x="8350" y="225734"/>
                  </a:lnTo>
                  <a:lnTo>
                    <a:pt x="6763" y="268875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90839" y="27374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8406" y="3120"/>
                  </a:lnTo>
                  <a:lnTo>
                    <a:pt x="119030" y="10723"/>
                  </a:lnTo>
                  <a:lnTo>
                    <a:pt x="58005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66085" y="345257"/>
              <a:ext cx="188050" cy="160111"/>
            </a:xfrm>
            <a:custGeom>
              <a:avLst/>
              <a:gdLst/>
              <a:ahLst/>
              <a:cxnLst/>
              <a:rect l="0" t="0" r="0" b="0"/>
              <a:pathLst>
                <a:path w="188050" h="160111">
                  <a:moveTo>
                    <a:pt x="9065" y="23240"/>
                  </a:moveTo>
                  <a:lnTo>
                    <a:pt x="9065" y="77384"/>
                  </a:lnTo>
                  <a:lnTo>
                    <a:pt x="7895" y="138081"/>
                  </a:lnTo>
                  <a:lnTo>
                    <a:pt x="5946" y="138405"/>
                  </a:lnTo>
                  <a:lnTo>
                    <a:pt x="3476" y="135112"/>
                  </a:lnTo>
                  <a:lnTo>
                    <a:pt x="0" y="102531"/>
                  </a:lnTo>
                  <a:lnTo>
                    <a:pt x="4560" y="61421"/>
                  </a:lnTo>
                  <a:lnTo>
                    <a:pt x="16421" y="36700"/>
                  </a:lnTo>
                  <a:lnTo>
                    <a:pt x="33391" y="16354"/>
                  </a:lnTo>
                  <a:lnTo>
                    <a:pt x="52633" y="3412"/>
                  </a:lnTo>
                  <a:lnTo>
                    <a:pt x="76002" y="0"/>
                  </a:lnTo>
                  <a:lnTo>
                    <a:pt x="100816" y="3552"/>
                  </a:lnTo>
                  <a:lnTo>
                    <a:pt x="123542" y="12930"/>
                  </a:lnTo>
                  <a:lnTo>
                    <a:pt x="139103" y="28016"/>
                  </a:lnTo>
                  <a:lnTo>
                    <a:pt x="174726" y="86830"/>
                  </a:lnTo>
                  <a:lnTo>
                    <a:pt x="182128" y="108824"/>
                  </a:lnTo>
                  <a:lnTo>
                    <a:pt x="188049" y="160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69045" y="357968"/>
              <a:ext cx="133072" cy="142433"/>
            </a:xfrm>
            <a:custGeom>
              <a:avLst/>
              <a:gdLst/>
              <a:ahLst/>
              <a:cxnLst/>
              <a:rect l="0" t="0" r="0" b="0"/>
              <a:pathLst>
                <a:path w="133072" h="142433">
                  <a:moveTo>
                    <a:pt x="111431" y="21057"/>
                  </a:moveTo>
                  <a:lnTo>
                    <a:pt x="100253" y="9879"/>
                  </a:lnTo>
                  <a:lnTo>
                    <a:pt x="82286" y="4391"/>
                  </a:lnTo>
                  <a:lnTo>
                    <a:pt x="70944" y="2927"/>
                  </a:lnTo>
                  <a:lnTo>
                    <a:pt x="48984" y="7540"/>
                  </a:lnTo>
                  <a:lnTo>
                    <a:pt x="20009" y="23291"/>
                  </a:lnTo>
                  <a:lnTo>
                    <a:pt x="11878" y="29566"/>
                  </a:lnTo>
                  <a:lnTo>
                    <a:pt x="2845" y="52135"/>
                  </a:lnTo>
                  <a:lnTo>
                    <a:pt x="0" y="79323"/>
                  </a:lnTo>
                  <a:lnTo>
                    <a:pt x="2635" y="103105"/>
                  </a:lnTo>
                  <a:lnTo>
                    <a:pt x="10825" y="122254"/>
                  </a:lnTo>
                  <a:lnTo>
                    <a:pt x="16284" y="130636"/>
                  </a:lnTo>
                  <a:lnTo>
                    <a:pt x="24604" y="136224"/>
                  </a:lnTo>
                  <a:lnTo>
                    <a:pt x="46325" y="142432"/>
                  </a:lnTo>
                  <a:lnTo>
                    <a:pt x="79273" y="140338"/>
                  </a:lnTo>
                  <a:lnTo>
                    <a:pt x="97528" y="129053"/>
                  </a:lnTo>
                  <a:lnTo>
                    <a:pt x="128312" y="93213"/>
                  </a:lnTo>
                  <a:lnTo>
                    <a:pt x="132044" y="83199"/>
                  </a:lnTo>
                  <a:lnTo>
                    <a:pt x="133071" y="62714"/>
                  </a:lnTo>
                  <a:lnTo>
                    <a:pt x="121482" y="31450"/>
                  </a:lnTo>
                  <a:lnTo>
                    <a:pt x="106539" y="16708"/>
                  </a:lnTo>
                  <a:lnTo>
                    <a:pt x="798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79624" y="178984"/>
              <a:ext cx="16667" cy="336913"/>
            </a:xfrm>
            <a:custGeom>
              <a:avLst/>
              <a:gdLst/>
              <a:ahLst/>
              <a:cxnLst/>
              <a:rect l="0" t="0" r="0" b="0"/>
              <a:pathLst>
                <a:path w="16667" h="336913">
                  <a:moveTo>
                    <a:pt x="16666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29" y="80140"/>
                  </a:lnTo>
                  <a:lnTo>
                    <a:pt x="4327" y="135659"/>
                  </a:lnTo>
                  <a:lnTo>
                    <a:pt x="5602" y="189154"/>
                  </a:lnTo>
                  <a:lnTo>
                    <a:pt x="5978" y="238929"/>
                  </a:lnTo>
                  <a:lnTo>
                    <a:pt x="6106" y="297670"/>
                  </a:lnTo>
                  <a:lnTo>
                    <a:pt x="613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80476" y="315854"/>
              <a:ext cx="200043" cy="5591"/>
            </a:xfrm>
            <a:custGeom>
              <a:avLst/>
              <a:gdLst/>
              <a:ahLst/>
              <a:cxnLst/>
              <a:rect l="0" t="0" r="0" b="0"/>
              <a:pathLst>
                <a:path w="200043" h="5591">
                  <a:moveTo>
                    <a:pt x="200042" y="0"/>
                  </a:moveTo>
                  <a:lnTo>
                    <a:pt x="151111" y="0"/>
                  </a:lnTo>
                  <a:lnTo>
                    <a:pt x="91981" y="5590"/>
                  </a:lnTo>
                  <a:lnTo>
                    <a:pt x="32606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56457" y="375884"/>
              <a:ext cx="224145" cy="173840"/>
            </a:xfrm>
            <a:custGeom>
              <a:avLst/>
              <a:gdLst/>
              <a:ahLst/>
              <a:cxnLst/>
              <a:rect l="0" t="0" r="0" b="0"/>
              <a:pathLst>
                <a:path w="224145" h="173840">
                  <a:moveTo>
                    <a:pt x="150444" y="66312"/>
                  </a:moveTo>
                  <a:lnTo>
                    <a:pt x="150444" y="43956"/>
                  </a:lnTo>
                  <a:lnTo>
                    <a:pt x="144205" y="26740"/>
                  </a:lnTo>
                  <a:lnTo>
                    <a:pt x="139266" y="18874"/>
                  </a:lnTo>
                  <a:lnTo>
                    <a:pt x="124420" y="7014"/>
                  </a:lnTo>
                  <a:lnTo>
                    <a:pt x="115547" y="2214"/>
                  </a:lnTo>
                  <a:lnTo>
                    <a:pt x="93211" y="0"/>
                  </a:lnTo>
                  <a:lnTo>
                    <a:pt x="68855" y="4085"/>
                  </a:lnTo>
                  <a:lnTo>
                    <a:pt x="46332" y="13699"/>
                  </a:lnTo>
                  <a:lnTo>
                    <a:pt x="27743" y="32010"/>
                  </a:lnTo>
                  <a:lnTo>
                    <a:pt x="2335" y="76304"/>
                  </a:lnTo>
                  <a:lnTo>
                    <a:pt x="0" y="100779"/>
                  </a:lnTo>
                  <a:lnTo>
                    <a:pt x="4032" y="126085"/>
                  </a:lnTo>
                  <a:lnTo>
                    <a:pt x="13622" y="149030"/>
                  </a:lnTo>
                  <a:lnTo>
                    <a:pt x="31923" y="164687"/>
                  </a:lnTo>
                  <a:lnTo>
                    <a:pt x="43354" y="170500"/>
                  </a:lnTo>
                  <a:lnTo>
                    <a:pt x="65414" y="173839"/>
                  </a:lnTo>
                  <a:lnTo>
                    <a:pt x="76210" y="173092"/>
                  </a:lnTo>
                  <a:lnTo>
                    <a:pt x="94445" y="162903"/>
                  </a:lnTo>
                  <a:lnTo>
                    <a:pt x="125214" y="127766"/>
                  </a:lnTo>
                  <a:lnTo>
                    <a:pt x="133382" y="104544"/>
                  </a:lnTo>
                  <a:lnTo>
                    <a:pt x="137012" y="87983"/>
                  </a:lnTo>
                  <a:lnTo>
                    <a:pt x="137979" y="90118"/>
                  </a:lnTo>
                  <a:lnTo>
                    <a:pt x="138625" y="96221"/>
                  </a:lnTo>
                  <a:lnTo>
                    <a:pt x="150712" y="121578"/>
                  </a:lnTo>
                  <a:lnTo>
                    <a:pt x="174700" y="145728"/>
                  </a:lnTo>
                  <a:lnTo>
                    <a:pt x="193980" y="154251"/>
                  </a:lnTo>
                  <a:lnTo>
                    <a:pt x="224144" y="161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91130" y="221098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58617"/>
                  </a:lnTo>
                  <a:lnTo>
                    <a:pt x="8332" y="121453"/>
                  </a:lnTo>
                  <a:lnTo>
                    <a:pt x="12997" y="170127"/>
                  </a:lnTo>
                  <a:lnTo>
                    <a:pt x="19464" y="233387"/>
                  </a:lnTo>
                  <a:lnTo>
                    <a:pt x="21912" y="288603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85886" y="357968"/>
              <a:ext cx="276389" cy="180883"/>
            </a:xfrm>
            <a:custGeom>
              <a:avLst/>
              <a:gdLst/>
              <a:ahLst/>
              <a:cxnLst/>
              <a:rect l="0" t="0" r="0" b="0"/>
              <a:pathLst>
                <a:path w="276389" h="180883">
                  <a:moveTo>
                    <a:pt x="0" y="42114"/>
                  </a:moveTo>
                  <a:lnTo>
                    <a:pt x="3120" y="84806"/>
                  </a:lnTo>
                  <a:lnTo>
                    <a:pt x="19128" y="135777"/>
                  </a:lnTo>
                  <a:lnTo>
                    <a:pt x="30337" y="152372"/>
                  </a:lnTo>
                  <a:lnTo>
                    <a:pt x="38942" y="157734"/>
                  </a:lnTo>
                  <a:lnTo>
                    <a:pt x="60981" y="163691"/>
                  </a:lnTo>
                  <a:lnTo>
                    <a:pt x="71070" y="162940"/>
                  </a:lnTo>
                  <a:lnTo>
                    <a:pt x="88518" y="155866"/>
                  </a:lnTo>
                  <a:lnTo>
                    <a:pt x="100953" y="141804"/>
                  </a:lnTo>
                  <a:lnTo>
                    <a:pt x="124057" y="109769"/>
                  </a:lnTo>
                  <a:lnTo>
                    <a:pt x="129497" y="108275"/>
                  </a:lnTo>
                  <a:lnTo>
                    <a:pt x="134295" y="110788"/>
                  </a:lnTo>
                  <a:lnTo>
                    <a:pt x="142745" y="122939"/>
                  </a:lnTo>
                  <a:lnTo>
                    <a:pt x="156418" y="148341"/>
                  </a:lnTo>
                  <a:lnTo>
                    <a:pt x="181657" y="170035"/>
                  </a:lnTo>
                  <a:lnTo>
                    <a:pt x="201229" y="180077"/>
                  </a:lnTo>
                  <a:lnTo>
                    <a:pt x="210192" y="180882"/>
                  </a:lnTo>
                  <a:lnTo>
                    <a:pt x="226390" y="175539"/>
                  </a:lnTo>
                  <a:lnTo>
                    <a:pt x="254251" y="159377"/>
                  </a:lnTo>
                  <a:lnTo>
                    <a:pt x="268198" y="140244"/>
                  </a:lnTo>
                  <a:lnTo>
                    <a:pt x="273555" y="128591"/>
                  </a:lnTo>
                  <a:lnTo>
                    <a:pt x="276388" y="100046"/>
                  </a:lnTo>
                  <a:lnTo>
                    <a:pt x="268674" y="45239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19782" y="380725"/>
              <a:ext cx="192530" cy="166757"/>
            </a:xfrm>
            <a:custGeom>
              <a:avLst/>
              <a:gdLst/>
              <a:ahLst/>
              <a:cxnLst/>
              <a:rect l="0" t="0" r="0" b="0"/>
              <a:pathLst>
                <a:path w="192530" h="166757">
                  <a:moveTo>
                    <a:pt x="87244" y="103585"/>
                  </a:moveTo>
                  <a:lnTo>
                    <a:pt x="93309" y="69964"/>
                  </a:lnTo>
                  <a:lnTo>
                    <a:pt x="87221" y="32922"/>
                  </a:lnTo>
                  <a:lnTo>
                    <a:pt x="77096" y="10178"/>
                  </a:lnTo>
                  <a:lnTo>
                    <a:pt x="68780" y="3879"/>
                  </a:lnTo>
                  <a:lnTo>
                    <a:pt x="47062" y="0"/>
                  </a:lnTo>
                  <a:lnTo>
                    <a:pt x="37059" y="2943"/>
                  </a:lnTo>
                  <a:lnTo>
                    <a:pt x="19706" y="15572"/>
                  </a:lnTo>
                  <a:lnTo>
                    <a:pt x="2372" y="42412"/>
                  </a:lnTo>
                  <a:lnTo>
                    <a:pt x="0" y="68598"/>
                  </a:lnTo>
                  <a:lnTo>
                    <a:pt x="8009" y="121891"/>
                  </a:lnTo>
                  <a:lnTo>
                    <a:pt x="23083" y="149823"/>
                  </a:lnTo>
                  <a:lnTo>
                    <a:pt x="30432" y="153128"/>
                  </a:lnTo>
                  <a:lnTo>
                    <a:pt x="38842" y="152992"/>
                  </a:lnTo>
                  <a:lnTo>
                    <a:pt x="47956" y="150561"/>
                  </a:lnTo>
                  <a:lnTo>
                    <a:pt x="64324" y="138501"/>
                  </a:lnTo>
                  <a:lnTo>
                    <a:pt x="78227" y="121443"/>
                  </a:lnTo>
                  <a:lnTo>
                    <a:pt x="101968" y="68210"/>
                  </a:lnTo>
                  <a:lnTo>
                    <a:pt x="100705" y="80236"/>
                  </a:lnTo>
                  <a:lnTo>
                    <a:pt x="104144" y="96717"/>
                  </a:lnTo>
                  <a:lnTo>
                    <a:pt x="118248" y="120138"/>
                  </a:lnTo>
                  <a:lnTo>
                    <a:pt x="137245" y="141895"/>
                  </a:lnTo>
                  <a:lnTo>
                    <a:pt x="163280" y="157570"/>
                  </a:lnTo>
                  <a:lnTo>
                    <a:pt x="192529" y="166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33368" y="400082"/>
              <a:ext cx="63171" cy="115815"/>
            </a:xfrm>
            <a:custGeom>
              <a:avLst/>
              <a:gdLst/>
              <a:ahLst/>
              <a:cxnLst/>
              <a:rect l="0" t="0" r="0" b="0"/>
              <a:pathLst>
                <a:path w="63171" h="115815">
                  <a:moveTo>
                    <a:pt x="0" y="0"/>
                  </a:moveTo>
                  <a:lnTo>
                    <a:pt x="14572" y="42692"/>
                  </a:lnTo>
                  <a:lnTo>
                    <a:pt x="49877" y="99097"/>
                  </a:lnTo>
                  <a:lnTo>
                    <a:pt x="6317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33368" y="400082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147399" y="0"/>
                  </a:moveTo>
                  <a:lnTo>
                    <a:pt x="128270" y="55045"/>
                  </a:lnTo>
                  <a:lnTo>
                    <a:pt x="107399" y="106453"/>
                  </a:lnTo>
                  <a:lnTo>
                    <a:pt x="86075" y="161668"/>
                  </a:lnTo>
                  <a:lnTo>
                    <a:pt x="59333" y="216465"/>
                  </a:lnTo>
                  <a:lnTo>
                    <a:pt x="30112" y="27313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64995" y="336911"/>
              <a:ext cx="159289" cy="207344"/>
            </a:xfrm>
            <a:custGeom>
              <a:avLst/>
              <a:gdLst/>
              <a:ahLst/>
              <a:cxnLst/>
              <a:rect l="0" t="0" r="0" b="0"/>
              <a:pathLst>
                <a:path w="159289" h="207344">
                  <a:moveTo>
                    <a:pt x="136870" y="0"/>
                  </a:moveTo>
                  <a:lnTo>
                    <a:pt x="82995" y="25194"/>
                  </a:lnTo>
                  <a:lnTo>
                    <a:pt x="44989" y="44665"/>
                  </a:lnTo>
                  <a:lnTo>
                    <a:pt x="14606" y="70694"/>
                  </a:lnTo>
                  <a:lnTo>
                    <a:pt x="12077" y="77545"/>
                  </a:lnTo>
                  <a:lnTo>
                    <a:pt x="12730" y="84452"/>
                  </a:lnTo>
                  <a:lnTo>
                    <a:pt x="15506" y="91397"/>
                  </a:lnTo>
                  <a:lnTo>
                    <a:pt x="27948" y="102232"/>
                  </a:lnTo>
                  <a:lnTo>
                    <a:pt x="46347" y="109778"/>
                  </a:lnTo>
                  <a:lnTo>
                    <a:pt x="109813" y="115019"/>
                  </a:lnTo>
                  <a:lnTo>
                    <a:pt x="131084" y="121700"/>
                  </a:lnTo>
                  <a:lnTo>
                    <a:pt x="140032" y="126757"/>
                  </a:lnTo>
                  <a:lnTo>
                    <a:pt x="153093" y="141734"/>
                  </a:lnTo>
                  <a:lnTo>
                    <a:pt x="158214" y="150642"/>
                  </a:lnTo>
                  <a:lnTo>
                    <a:pt x="159288" y="160089"/>
                  </a:lnTo>
                  <a:lnTo>
                    <a:pt x="154242" y="179946"/>
                  </a:lnTo>
                  <a:lnTo>
                    <a:pt x="141081" y="194230"/>
                  </a:lnTo>
                  <a:lnTo>
                    <a:pt x="132658" y="199677"/>
                  </a:lnTo>
                  <a:lnTo>
                    <a:pt x="98447" y="207343"/>
                  </a:lnTo>
                  <a:lnTo>
                    <a:pt x="39480" y="19869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10611" y="736994"/>
            <a:ext cx="2622025" cy="327594"/>
            <a:chOff x="410611" y="736994"/>
            <a:chExt cx="2622025" cy="327594"/>
          </a:xfrm>
        </p:grpSpPr>
        <p:sp>
          <p:nvSpPr>
            <p:cNvPr id="50" name="Freeform 49"/>
            <p:cNvSpPr/>
            <p:nvPr/>
          </p:nvSpPr>
          <p:spPr>
            <a:xfrm>
              <a:off x="505367" y="758051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10723" y="172241"/>
                  </a:lnTo>
                  <a:lnTo>
                    <a:pt x="21789" y="230989"/>
                  </a:lnTo>
                  <a:lnTo>
                    <a:pt x="28683" y="267313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0611" y="878804"/>
              <a:ext cx="200042" cy="16119"/>
            </a:xfrm>
            <a:custGeom>
              <a:avLst/>
              <a:gdLst/>
              <a:ahLst/>
              <a:cxnLst/>
              <a:rect l="0" t="0" r="0" b="0"/>
              <a:pathLst>
                <a:path w="200042" h="16119">
                  <a:moveTo>
                    <a:pt x="200041" y="5589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14616" y="4560"/>
                  </a:lnTo>
                  <a:lnTo>
                    <a:pt x="56609" y="1262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0124" y="736994"/>
              <a:ext cx="336913" cy="318506"/>
            </a:xfrm>
            <a:custGeom>
              <a:avLst/>
              <a:gdLst/>
              <a:ahLst/>
              <a:cxnLst/>
              <a:rect l="0" t="0" r="0" b="0"/>
              <a:pathLst>
                <a:path w="336913" h="318506">
                  <a:moveTo>
                    <a:pt x="0" y="0"/>
                  </a:moveTo>
                  <a:lnTo>
                    <a:pt x="23719" y="58617"/>
                  </a:lnTo>
                  <a:lnTo>
                    <a:pt x="42002" y="118334"/>
                  </a:lnTo>
                  <a:lnTo>
                    <a:pt x="56130" y="178053"/>
                  </a:lnTo>
                  <a:lnTo>
                    <a:pt x="70186" y="236599"/>
                  </a:lnTo>
                  <a:lnTo>
                    <a:pt x="82148" y="299656"/>
                  </a:lnTo>
                  <a:lnTo>
                    <a:pt x="80501" y="306225"/>
                  </a:lnTo>
                  <a:lnTo>
                    <a:pt x="77064" y="308266"/>
                  </a:lnTo>
                  <a:lnTo>
                    <a:pt x="72433" y="307286"/>
                  </a:lnTo>
                  <a:lnTo>
                    <a:pt x="69346" y="301954"/>
                  </a:lnTo>
                  <a:lnTo>
                    <a:pt x="58395" y="246882"/>
                  </a:lnTo>
                  <a:lnTo>
                    <a:pt x="61438" y="220080"/>
                  </a:lnTo>
                  <a:lnTo>
                    <a:pt x="65525" y="206381"/>
                  </a:lnTo>
                  <a:lnTo>
                    <a:pt x="79425" y="188042"/>
                  </a:lnTo>
                  <a:lnTo>
                    <a:pt x="88045" y="181513"/>
                  </a:lnTo>
                  <a:lnTo>
                    <a:pt x="110101" y="177379"/>
                  </a:lnTo>
                  <a:lnTo>
                    <a:pt x="122534" y="177914"/>
                  </a:lnTo>
                  <a:lnTo>
                    <a:pt x="133162" y="181781"/>
                  </a:lnTo>
                  <a:lnTo>
                    <a:pt x="174524" y="217264"/>
                  </a:lnTo>
                  <a:lnTo>
                    <a:pt x="190661" y="244139"/>
                  </a:lnTo>
                  <a:lnTo>
                    <a:pt x="197262" y="279918"/>
                  </a:lnTo>
                  <a:lnTo>
                    <a:pt x="193629" y="314566"/>
                  </a:lnTo>
                  <a:lnTo>
                    <a:pt x="191087" y="318505"/>
                  </a:lnTo>
                  <a:lnTo>
                    <a:pt x="188223" y="317622"/>
                  </a:lnTo>
                  <a:lnTo>
                    <a:pt x="185143" y="313523"/>
                  </a:lnTo>
                  <a:lnTo>
                    <a:pt x="185430" y="308452"/>
                  </a:lnTo>
                  <a:lnTo>
                    <a:pt x="203244" y="271149"/>
                  </a:lnTo>
                  <a:lnTo>
                    <a:pt x="216673" y="257771"/>
                  </a:lnTo>
                  <a:lnTo>
                    <a:pt x="274277" y="223741"/>
                  </a:lnTo>
                  <a:lnTo>
                    <a:pt x="315961" y="201993"/>
                  </a:lnTo>
                  <a:lnTo>
                    <a:pt x="321775" y="194324"/>
                  </a:lnTo>
                  <a:lnTo>
                    <a:pt x="324481" y="185701"/>
                  </a:lnTo>
                  <a:lnTo>
                    <a:pt x="325115" y="176444"/>
                  </a:lnTo>
                  <a:lnTo>
                    <a:pt x="319580" y="159918"/>
                  </a:lnTo>
                  <a:lnTo>
                    <a:pt x="314829" y="152236"/>
                  </a:lnTo>
                  <a:lnTo>
                    <a:pt x="306982" y="147114"/>
                  </a:lnTo>
                  <a:lnTo>
                    <a:pt x="285785" y="141423"/>
                  </a:lnTo>
                  <a:lnTo>
                    <a:pt x="275921" y="142246"/>
                  </a:lnTo>
                  <a:lnTo>
                    <a:pt x="258722" y="149398"/>
                  </a:lnTo>
                  <a:lnTo>
                    <a:pt x="235886" y="166579"/>
                  </a:lnTo>
                  <a:lnTo>
                    <a:pt x="227670" y="185949"/>
                  </a:lnTo>
                  <a:lnTo>
                    <a:pt x="225189" y="208986"/>
                  </a:lnTo>
                  <a:lnTo>
                    <a:pt x="236137" y="268593"/>
                  </a:lnTo>
                  <a:lnTo>
                    <a:pt x="248839" y="289391"/>
                  </a:lnTo>
                  <a:lnTo>
                    <a:pt x="257140" y="298212"/>
                  </a:lnTo>
                  <a:lnTo>
                    <a:pt x="278841" y="308014"/>
                  </a:lnTo>
                  <a:lnTo>
                    <a:pt x="301744" y="311200"/>
                  </a:lnTo>
                  <a:lnTo>
                    <a:pt x="336912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62945" y="852808"/>
              <a:ext cx="164309" cy="182970"/>
            </a:xfrm>
            <a:custGeom>
              <a:avLst/>
              <a:gdLst/>
              <a:ahLst/>
              <a:cxnLst/>
              <a:rect l="0" t="0" r="0" b="0"/>
              <a:pathLst>
                <a:path w="164309" h="182970">
                  <a:moveTo>
                    <a:pt x="163645" y="0"/>
                  </a:moveTo>
                  <a:lnTo>
                    <a:pt x="105028" y="0"/>
                  </a:lnTo>
                  <a:lnTo>
                    <a:pt x="70238" y="5589"/>
                  </a:lnTo>
                  <a:lnTo>
                    <a:pt x="37703" y="20243"/>
                  </a:lnTo>
                  <a:lnTo>
                    <a:pt x="11425" y="39403"/>
                  </a:lnTo>
                  <a:lnTo>
                    <a:pt x="2405" y="59236"/>
                  </a:lnTo>
                  <a:lnTo>
                    <a:pt x="0" y="71076"/>
                  </a:lnTo>
                  <a:lnTo>
                    <a:pt x="1906" y="80139"/>
                  </a:lnTo>
                  <a:lnTo>
                    <a:pt x="6686" y="87351"/>
                  </a:lnTo>
                  <a:lnTo>
                    <a:pt x="13382" y="93329"/>
                  </a:lnTo>
                  <a:lnTo>
                    <a:pt x="21356" y="96145"/>
                  </a:lnTo>
                  <a:lnTo>
                    <a:pt x="75151" y="95170"/>
                  </a:lnTo>
                  <a:lnTo>
                    <a:pt x="131498" y="106264"/>
                  </a:lnTo>
                  <a:lnTo>
                    <a:pt x="142214" y="109447"/>
                  </a:lnTo>
                  <a:lnTo>
                    <a:pt x="150527" y="115078"/>
                  </a:lnTo>
                  <a:lnTo>
                    <a:pt x="162884" y="130695"/>
                  </a:lnTo>
                  <a:lnTo>
                    <a:pt x="164308" y="138602"/>
                  </a:lnTo>
                  <a:lnTo>
                    <a:pt x="162917" y="146214"/>
                  </a:lnTo>
                  <a:lnTo>
                    <a:pt x="159650" y="153628"/>
                  </a:lnTo>
                  <a:lnTo>
                    <a:pt x="146662" y="164985"/>
                  </a:lnTo>
                  <a:lnTo>
                    <a:pt x="109728" y="181808"/>
                  </a:lnTo>
                  <a:lnTo>
                    <a:pt x="89379" y="182969"/>
                  </a:lnTo>
                  <a:lnTo>
                    <a:pt x="47720" y="174182"/>
                  </a:lnTo>
                  <a:lnTo>
                    <a:pt x="571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85794" y="894596"/>
              <a:ext cx="204010" cy="143360"/>
            </a:xfrm>
            <a:custGeom>
              <a:avLst/>
              <a:gdLst/>
              <a:ahLst/>
              <a:cxnLst/>
              <a:rect l="0" t="0" r="0" b="0"/>
              <a:pathLst>
                <a:path w="204010" h="143360">
                  <a:moveTo>
                    <a:pt x="119781" y="74025"/>
                  </a:moveTo>
                  <a:lnTo>
                    <a:pt x="99537" y="30063"/>
                  </a:lnTo>
                  <a:lnTo>
                    <a:pt x="74788" y="5367"/>
                  </a:lnTo>
                  <a:lnTo>
                    <a:pt x="65219" y="1347"/>
                  </a:lnTo>
                  <a:lnTo>
                    <a:pt x="45228" y="0"/>
                  </a:lnTo>
                  <a:lnTo>
                    <a:pt x="36154" y="3618"/>
                  </a:lnTo>
                  <a:lnTo>
                    <a:pt x="19832" y="16997"/>
                  </a:lnTo>
                  <a:lnTo>
                    <a:pt x="11018" y="37761"/>
                  </a:lnTo>
                  <a:lnTo>
                    <a:pt x="0" y="93296"/>
                  </a:lnTo>
                  <a:lnTo>
                    <a:pt x="6493" y="110276"/>
                  </a:lnTo>
                  <a:lnTo>
                    <a:pt x="28892" y="132989"/>
                  </a:lnTo>
                  <a:lnTo>
                    <a:pt x="50920" y="141176"/>
                  </a:lnTo>
                  <a:lnTo>
                    <a:pt x="63345" y="143359"/>
                  </a:lnTo>
                  <a:lnTo>
                    <a:pt x="72798" y="141305"/>
                  </a:lnTo>
                  <a:lnTo>
                    <a:pt x="80270" y="136426"/>
                  </a:lnTo>
                  <a:lnTo>
                    <a:pt x="91692" y="121646"/>
                  </a:lnTo>
                  <a:lnTo>
                    <a:pt x="100668" y="103379"/>
                  </a:lnTo>
                  <a:lnTo>
                    <a:pt x="102317" y="83562"/>
                  </a:lnTo>
                  <a:lnTo>
                    <a:pt x="101119" y="73364"/>
                  </a:lnTo>
                  <a:lnTo>
                    <a:pt x="101491" y="70075"/>
                  </a:lnTo>
                  <a:lnTo>
                    <a:pt x="102908" y="71392"/>
                  </a:lnTo>
                  <a:lnTo>
                    <a:pt x="129124" y="122157"/>
                  </a:lnTo>
                  <a:lnTo>
                    <a:pt x="148110" y="133632"/>
                  </a:lnTo>
                  <a:lnTo>
                    <a:pt x="159724" y="138329"/>
                  </a:lnTo>
                  <a:lnTo>
                    <a:pt x="169806" y="139122"/>
                  </a:lnTo>
                  <a:lnTo>
                    <a:pt x="187248" y="133763"/>
                  </a:lnTo>
                  <a:lnTo>
                    <a:pt x="196559" y="126701"/>
                  </a:lnTo>
                  <a:lnTo>
                    <a:pt x="204009" y="116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10860" y="892993"/>
              <a:ext cx="389555" cy="151727"/>
            </a:xfrm>
            <a:custGeom>
              <a:avLst/>
              <a:gdLst/>
              <a:ahLst/>
              <a:cxnLst/>
              <a:rect l="0" t="0" r="0" b="0"/>
              <a:pathLst>
                <a:path w="389555" h="151727">
                  <a:moveTo>
                    <a:pt x="0" y="65100"/>
                  </a:moveTo>
                  <a:lnTo>
                    <a:pt x="0" y="127574"/>
                  </a:lnTo>
                  <a:lnTo>
                    <a:pt x="1169" y="111817"/>
                  </a:lnTo>
                  <a:lnTo>
                    <a:pt x="14654" y="64319"/>
                  </a:lnTo>
                  <a:lnTo>
                    <a:pt x="20298" y="58730"/>
                  </a:lnTo>
                  <a:lnTo>
                    <a:pt x="27570" y="56174"/>
                  </a:lnTo>
                  <a:lnTo>
                    <a:pt x="35927" y="55640"/>
                  </a:lnTo>
                  <a:lnTo>
                    <a:pt x="51452" y="61285"/>
                  </a:lnTo>
                  <a:lnTo>
                    <a:pt x="80483" y="83974"/>
                  </a:lnTo>
                  <a:lnTo>
                    <a:pt x="96116" y="109686"/>
                  </a:lnTo>
                  <a:lnTo>
                    <a:pt x="99172" y="111202"/>
                  </a:lnTo>
                  <a:lnTo>
                    <a:pt x="101210" y="107533"/>
                  </a:lnTo>
                  <a:lnTo>
                    <a:pt x="110069" y="68022"/>
                  </a:lnTo>
                  <a:lnTo>
                    <a:pt x="115493" y="58859"/>
                  </a:lnTo>
                  <a:lnTo>
                    <a:pt x="130879" y="45559"/>
                  </a:lnTo>
                  <a:lnTo>
                    <a:pt x="139895" y="42714"/>
                  </a:lnTo>
                  <a:lnTo>
                    <a:pt x="159271" y="42672"/>
                  </a:lnTo>
                  <a:lnTo>
                    <a:pt x="176462" y="52792"/>
                  </a:lnTo>
                  <a:lnTo>
                    <a:pt x="190731" y="68988"/>
                  </a:lnTo>
                  <a:lnTo>
                    <a:pt x="213315" y="118254"/>
                  </a:lnTo>
                  <a:lnTo>
                    <a:pt x="218249" y="122763"/>
                  </a:lnTo>
                  <a:lnTo>
                    <a:pt x="223878" y="123429"/>
                  </a:lnTo>
                  <a:lnTo>
                    <a:pt x="236372" y="117930"/>
                  </a:lnTo>
                  <a:lnTo>
                    <a:pt x="292675" y="83562"/>
                  </a:lnTo>
                  <a:lnTo>
                    <a:pt x="318345" y="67450"/>
                  </a:lnTo>
                  <a:lnTo>
                    <a:pt x="328043" y="63157"/>
                  </a:lnTo>
                  <a:lnTo>
                    <a:pt x="341939" y="49029"/>
                  </a:lnTo>
                  <a:lnTo>
                    <a:pt x="347282" y="40348"/>
                  </a:lnTo>
                  <a:lnTo>
                    <a:pt x="348505" y="32221"/>
                  </a:lnTo>
                  <a:lnTo>
                    <a:pt x="346980" y="24463"/>
                  </a:lnTo>
                  <a:lnTo>
                    <a:pt x="343624" y="16952"/>
                  </a:lnTo>
                  <a:lnTo>
                    <a:pt x="330536" y="5486"/>
                  </a:lnTo>
                  <a:lnTo>
                    <a:pt x="322133" y="791"/>
                  </a:lnTo>
                  <a:lnTo>
                    <a:pt x="313021" y="0"/>
                  </a:lnTo>
                  <a:lnTo>
                    <a:pt x="293538" y="5361"/>
                  </a:lnTo>
                  <a:lnTo>
                    <a:pt x="276300" y="18662"/>
                  </a:lnTo>
                  <a:lnTo>
                    <a:pt x="268428" y="27122"/>
                  </a:lnTo>
                  <a:lnTo>
                    <a:pt x="259681" y="49001"/>
                  </a:lnTo>
                  <a:lnTo>
                    <a:pt x="256963" y="73153"/>
                  </a:lnTo>
                  <a:lnTo>
                    <a:pt x="267747" y="127945"/>
                  </a:lnTo>
                  <a:lnTo>
                    <a:pt x="273255" y="136242"/>
                  </a:lnTo>
                  <a:lnTo>
                    <a:pt x="288732" y="148581"/>
                  </a:lnTo>
                  <a:lnTo>
                    <a:pt x="310429" y="151726"/>
                  </a:lnTo>
                  <a:lnTo>
                    <a:pt x="356897" y="144212"/>
                  </a:lnTo>
                  <a:lnTo>
                    <a:pt x="372310" y="134966"/>
                  </a:lnTo>
                  <a:lnTo>
                    <a:pt x="389554" y="1177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84506" y="836690"/>
              <a:ext cx="200218" cy="192285"/>
            </a:xfrm>
            <a:custGeom>
              <a:avLst/>
              <a:gdLst/>
              <a:ahLst/>
              <a:cxnLst/>
              <a:rect l="0" t="0" r="0" b="0"/>
              <a:pathLst>
                <a:path w="200218" h="192285">
                  <a:moveTo>
                    <a:pt x="137048" y="5589"/>
                  </a:moveTo>
                  <a:lnTo>
                    <a:pt x="120281" y="0"/>
                  </a:lnTo>
                  <a:lnTo>
                    <a:pt x="102690" y="376"/>
                  </a:lnTo>
                  <a:lnTo>
                    <a:pt x="52455" y="14478"/>
                  </a:lnTo>
                  <a:lnTo>
                    <a:pt x="13754" y="38237"/>
                  </a:lnTo>
                  <a:lnTo>
                    <a:pt x="5719" y="44902"/>
                  </a:lnTo>
                  <a:lnTo>
                    <a:pt x="1532" y="52855"/>
                  </a:lnTo>
                  <a:lnTo>
                    <a:pt x="0" y="71050"/>
                  </a:lnTo>
                  <a:lnTo>
                    <a:pt x="4738" y="77306"/>
                  </a:lnTo>
                  <a:lnTo>
                    <a:pt x="22482" y="84257"/>
                  </a:lnTo>
                  <a:lnTo>
                    <a:pt x="42846" y="84226"/>
                  </a:lnTo>
                  <a:lnTo>
                    <a:pt x="103413" y="81109"/>
                  </a:lnTo>
                  <a:lnTo>
                    <a:pt x="143330" y="89057"/>
                  </a:lnTo>
                  <a:lnTo>
                    <a:pt x="176734" y="105710"/>
                  </a:lnTo>
                  <a:lnTo>
                    <a:pt x="194071" y="118717"/>
                  </a:lnTo>
                  <a:lnTo>
                    <a:pt x="198460" y="126632"/>
                  </a:lnTo>
                  <a:lnTo>
                    <a:pt x="200217" y="144784"/>
                  </a:lnTo>
                  <a:lnTo>
                    <a:pt x="193979" y="161430"/>
                  </a:lnTo>
                  <a:lnTo>
                    <a:pt x="189040" y="169145"/>
                  </a:lnTo>
                  <a:lnTo>
                    <a:pt x="174194" y="180836"/>
                  </a:lnTo>
                  <a:lnTo>
                    <a:pt x="165321" y="185591"/>
                  </a:lnTo>
                  <a:lnTo>
                    <a:pt x="124888" y="192284"/>
                  </a:lnTo>
                  <a:lnTo>
                    <a:pt x="87042" y="188678"/>
                  </a:lnTo>
                  <a:lnTo>
                    <a:pt x="42292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59888" y="926507"/>
              <a:ext cx="19595" cy="94758"/>
            </a:xfrm>
            <a:custGeom>
              <a:avLst/>
              <a:gdLst/>
              <a:ahLst/>
              <a:cxnLst/>
              <a:rect l="0" t="0" r="0" b="0"/>
              <a:pathLst>
                <a:path w="19595" h="94758">
                  <a:moveTo>
                    <a:pt x="9065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5426" y="69207"/>
                  </a:lnTo>
                  <a:lnTo>
                    <a:pt x="1959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68953" y="842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63709" y="879678"/>
              <a:ext cx="178986" cy="184910"/>
            </a:xfrm>
            <a:custGeom>
              <a:avLst/>
              <a:gdLst/>
              <a:ahLst/>
              <a:cxnLst/>
              <a:rect l="0" t="0" r="0" b="0"/>
              <a:pathLst>
                <a:path w="178986" h="184910">
                  <a:moveTo>
                    <a:pt x="0" y="36301"/>
                  </a:moveTo>
                  <a:lnTo>
                    <a:pt x="53875" y="18343"/>
                  </a:lnTo>
                  <a:lnTo>
                    <a:pt x="115922" y="0"/>
                  </a:lnTo>
                  <a:lnTo>
                    <a:pt x="136919" y="1840"/>
                  </a:lnTo>
                  <a:lnTo>
                    <a:pt x="142752" y="6308"/>
                  </a:lnTo>
                  <a:lnTo>
                    <a:pt x="145471" y="12796"/>
                  </a:lnTo>
                  <a:lnTo>
                    <a:pt x="146114" y="20631"/>
                  </a:lnTo>
                  <a:lnTo>
                    <a:pt x="143033" y="28194"/>
                  </a:lnTo>
                  <a:lnTo>
                    <a:pt x="87773" y="90981"/>
                  </a:lnTo>
                  <a:lnTo>
                    <a:pt x="66691" y="121132"/>
                  </a:lnTo>
                  <a:lnTo>
                    <a:pt x="62006" y="144974"/>
                  </a:lnTo>
                  <a:lnTo>
                    <a:pt x="62395" y="157882"/>
                  </a:lnTo>
                  <a:lnTo>
                    <a:pt x="66163" y="167658"/>
                  </a:lnTo>
                  <a:lnTo>
                    <a:pt x="79709" y="181639"/>
                  </a:lnTo>
                  <a:lnTo>
                    <a:pt x="88235" y="184666"/>
                  </a:lnTo>
                  <a:lnTo>
                    <a:pt x="107066" y="184909"/>
                  </a:lnTo>
                  <a:lnTo>
                    <a:pt x="155043" y="167192"/>
                  </a:lnTo>
                  <a:lnTo>
                    <a:pt x="178985" y="16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86103" y="881653"/>
              <a:ext cx="146533" cy="169633"/>
            </a:xfrm>
            <a:custGeom>
              <a:avLst/>
              <a:gdLst/>
              <a:ahLst/>
              <a:cxnLst/>
              <a:rect l="0" t="0" r="0" b="0"/>
              <a:pathLst>
                <a:path w="146533" h="169633">
                  <a:moveTo>
                    <a:pt x="19762" y="97497"/>
                  </a:moveTo>
                  <a:lnTo>
                    <a:pt x="74807" y="78369"/>
                  </a:lnTo>
                  <a:lnTo>
                    <a:pt x="119976" y="54377"/>
                  </a:lnTo>
                  <a:lnTo>
                    <a:pt x="135661" y="39728"/>
                  </a:lnTo>
                  <a:lnTo>
                    <a:pt x="146532" y="21519"/>
                  </a:lnTo>
                  <a:lnTo>
                    <a:pt x="145219" y="14090"/>
                  </a:lnTo>
                  <a:lnTo>
                    <a:pt x="139665" y="7967"/>
                  </a:lnTo>
                  <a:lnTo>
                    <a:pt x="131283" y="2715"/>
                  </a:lnTo>
                  <a:lnTo>
                    <a:pt x="109491" y="0"/>
                  </a:lnTo>
                  <a:lnTo>
                    <a:pt x="85378" y="3862"/>
                  </a:lnTo>
                  <a:lnTo>
                    <a:pt x="53242" y="19190"/>
                  </a:lnTo>
                  <a:lnTo>
                    <a:pt x="13455" y="52191"/>
                  </a:lnTo>
                  <a:lnTo>
                    <a:pt x="5260" y="72292"/>
                  </a:lnTo>
                  <a:lnTo>
                    <a:pt x="0" y="123324"/>
                  </a:lnTo>
                  <a:lnTo>
                    <a:pt x="4248" y="134602"/>
                  </a:lnTo>
                  <a:lnTo>
                    <a:pt x="21445" y="153372"/>
                  </a:lnTo>
                  <a:lnTo>
                    <a:pt x="44687" y="163275"/>
                  </a:lnTo>
                  <a:lnTo>
                    <a:pt x="97735" y="169632"/>
                  </a:lnTo>
                  <a:lnTo>
                    <a:pt x="146104" y="160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36953" y="1789844"/>
            <a:ext cx="9505437" cy="652768"/>
            <a:chOff x="536953" y="1789844"/>
            <a:chExt cx="9505437" cy="652768"/>
          </a:xfrm>
        </p:grpSpPr>
        <p:sp>
          <p:nvSpPr>
            <p:cNvPr id="62" name="Freeform 61"/>
            <p:cNvSpPr/>
            <p:nvPr/>
          </p:nvSpPr>
          <p:spPr>
            <a:xfrm>
              <a:off x="716130" y="1874072"/>
              <a:ext cx="10337" cy="336913"/>
            </a:xfrm>
            <a:custGeom>
              <a:avLst/>
              <a:gdLst/>
              <a:ahLst/>
              <a:cxnLst/>
              <a:rect l="0" t="0" r="0" b="0"/>
              <a:pathLst>
                <a:path w="10337" h="336913">
                  <a:moveTo>
                    <a:pt x="10336" y="0"/>
                  </a:moveTo>
                  <a:lnTo>
                    <a:pt x="3100" y="27556"/>
                  </a:lnTo>
                  <a:lnTo>
                    <a:pt x="458" y="86899"/>
                  </a:lnTo>
                  <a:lnTo>
                    <a:pt x="0" y="137662"/>
                  </a:lnTo>
                  <a:lnTo>
                    <a:pt x="2984" y="189748"/>
                  </a:lnTo>
                  <a:lnTo>
                    <a:pt x="8158" y="239105"/>
                  </a:lnTo>
                  <a:lnTo>
                    <a:pt x="9906" y="297705"/>
                  </a:lnTo>
                  <a:lnTo>
                    <a:pt x="1033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6953" y="1863544"/>
              <a:ext cx="431669" cy="37626"/>
            </a:xfrm>
            <a:custGeom>
              <a:avLst/>
              <a:gdLst/>
              <a:ahLst/>
              <a:cxnLst/>
              <a:rect l="0" t="0" r="0" b="0"/>
              <a:pathLst>
                <a:path w="431669" h="37626">
                  <a:moveTo>
                    <a:pt x="431668" y="0"/>
                  </a:moveTo>
                  <a:lnTo>
                    <a:pt x="404112" y="7235"/>
                  </a:lnTo>
                  <a:lnTo>
                    <a:pt x="347890" y="12997"/>
                  </a:lnTo>
                  <a:lnTo>
                    <a:pt x="291377" y="19465"/>
                  </a:lnTo>
                  <a:lnTo>
                    <a:pt x="235154" y="21912"/>
                  </a:lnTo>
                  <a:lnTo>
                    <a:pt x="178988" y="29328"/>
                  </a:lnTo>
                  <a:lnTo>
                    <a:pt x="117244" y="31139"/>
                  </a:lnTo>
                  <a:lnTo>
                    <a:pt x="57128" y="32667"/>
                  </a:lnTo>
                  <a:lnTo>
                    <a:pt x="19006" y="37625"/>
                  </a:lnTo>
                  <a:lnTo>
                    <a:pt x="12671" y="367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37036" y="1842487"/>
              <a:ext cx="353215" cy="347441"/>
            </a:xfrm>
            <a:custGeom>
              <a:avLst/>
              <a:gdLst/>
              <a:ahLst/>
              <a:cxnLst/>
              <a:rect l="0" t="0" r="0" b="0"/>
              <a:pathLst>
                <a:path w="353215" h="347441">
                  <a:moveTo>
                    <a:pt x="0" y="0"/>
                  </a:moveTo>
                  <a:lnTo>
                    <a:pt x="3119" y="52050"/>
                  </a:lnTo>
                  <a:lnTo>
                    <a:pt x="11453" y="101990"/>
                  </a:lnTo>
                  <a:lnTo>
                    <a:pt x="21331" y="149542"/>
                  </a:lnTo>
                  <a:lnTo>
                    <a:pt x="35149" y="212423"/>
                  </a:lnTo>
                  <a:lnTo>
                    <a:pt x="40738" y="269904"/>
                  </a:lnTo>
                  <a:lnTo>
                    <a:pt x="41706" y="302889"/>
                  </a:lnTo>
                  <a:lnTo>
                    <a:pt x="50423" y="239958"/>
                  </a:lnTo>
                  <a:lnTo>
                    <a:pt x="53996" y="215443"/>
                  </a:lnTo>
                  <a:lnTo>
                    <a:pt x="63382" y="196748"/>
                  </a:lnTo>
                  <a:lnTo>
                    <a:pt x="71501" y="190826"/>
                  </a:lnTo>
                  <a:lnTo>
                    <a:pt x="92999" y="184248"/>
                  </a:lnTo>
                  <a:lnTo>
                    <a:pt x="115032" y="187562"/>
                  </a:lnTo>
                  <a:lnTo>
                    <a:pt x="144048" y="202583"/>
                  </a:lnTo>
                  <a:lnTo>
                    <a:pt x="167463" y="224971"/>
                  </a:lnTo>
                  <a:lnTo>
                    <a:pt x="196336" y="269566"/>
                  </a:lnTo>
                  <a:lnTo>
                    <a:pt x="208928" y="314077"/>
                  </a:lnTo>
                  <a:lnTo>
                    <a:pt x="211815" y="312330"/>
                  </a:lnTo>
                  <a:lnTo>
                    <a:pt x="224587" y="293753"/>
                  </a:lnTo>
                  <a:lnTo>
                    <a:pt x="265058" y="259565"/>
                  </a:lnTo>
                  <a:lnTo>
                    <a:pt x="325375" y="224812"/>
                  </a:lnTo>
                  <a:lnTo>
                    <a:pt x="341923" y="212610"/>
                  </a:lnTo>
                  <a:lnTo>
                    <a:pt x="350837" y="193149"/>
                  </a:lnTo>
                  <a:lnTo>
                    <a:pt x="353214" y="181408"/>
                  </a:lnTo>
                  <a:lnTo>
                    <a:pt x="351290" y="171242"/>
                  </a:lnTo>
                  <a:lnTo>
                    <a:pt x="339793" y="153706"/>
                  </a:lnTo>
                  <a:lnTo>
                    <a:pt x="331813" y="149264"/>
                  </a:lnTo>
                  <a:lnTo>
                    <a:pt x="313589" y="147448"/>
                  </a:lnTo>
                  <a:lnTo>
                    <a:pt x="283598" y="153002"/>
                  </a:lnTo>
                  <a:lnTo>
                    <a:pt x="266033" y="165097"/>
                  </a:lnTo>
                  <a:lnTo>
                    <a:pt x="229659" y="204278"/>
                  </a:lnTo>
                  <a:lnTo>
                    <a:pt x="219834" y="222981"/>
                  </a:lnTo>
                  <a:lnTo>
                    <a:pt x="217807" y="249231"/>
                  </a:lnTo>
                  <a:lnTo>
                    <a:pt x="218904" y="264420"/>
                  </a:lnTo>
                  <a:lnTo>
                    <a:pt x="229482" y="290655"/>
                  </a:lnTo>
                  <a:lnTo>
                    <a:pt x="255168" y="322036"/>
                  </a:lnTo>
                  <a:lnTo>
                    <a:pt x="264868" y="330504"/>
                  </a:lnTo>
                  <a:lnTo>
                    <a:pt x="288125" y="339913"/>
                  </a:lnTo>
                  <a:lnTo>
                    <a:pt x="32638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47647" y="2074114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05533" y="2032000"/>
              <a:ext cx="189514" cy="410612"/>
            </a:xfrm>
            <a:custGeom>
              <a:avLst/>
              <a:gdLst/>
              <a:ahLst/>
              <a:cxnLst/>
              <a:rect l="0" t="0" r="0" b="0"/>
              <a:pathLst>
                <a:path w="189514" h="410612">
                  <a:moveTo>
                    <a:pt x="189513" y="0"/>
                  </a:moveTo>
                  <a:lnTo>
                    <a:pt x="160832" y="53875"/>
                  </a:lnTo>
                  <a:lnTo>
                    <a:pt x="129310" y="111036"/>
                  </a:lnTo>
                  <a:lnTo>
                    <a:pt x="101669" y="172624"/>
                  </a:lnTo>
                  <a:lnTo>
                    <a:pt x="76798" y="227944"/>
                  </a:lnTo>
                  <a:lnTo>
                    <a:pt x="54685" y="278602"/>
                  </a:lnTo>
                  <a:lnTo>
                    <a:pt x="35022" y="333669"/>
                  </a:lnTo>
                  <a:lnTo>
                    <a:pt x="12941" y="38336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89844" y="1831958"/>
              <a:ext cx="200043" cy="357970"/>
            </a:xfrm>
            <a:custGeom>
              <a:avLst/>
              <a:gdLst/>
              <a:ahLst/>
              <a:cxnLst/>
              <a:rect l="0" t="0" r="0" b="0"/>
              <a:pathLst>
                <a:path w="200043" h="3579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25194" y="174097"/>
                  </a:lnTo>
                  <a:lnTo>
                    <a:pt x="37751" y="225240"/>
                  </a:lnTo>
                  <a:lnTo>
                    <a:pt x="47710" y="276268"/>
                  </a:lnTo>
                  <a:lnTo>
                    <a:pt x="54788" y="332905"/>
                  </a:lnTo>
                  <a:lnTo>
                    <a:pt x="57582" y="344769"/>
                  </a:lnTo>
                  <a:lnTo>
                    <a:pt x="57106" y="350339"/>
                  </a:lnTo>
                  <a:lnTo>
                    <a:pt x="54448" y="351712"/>
                  </a:lnTo>
                  <a:lnTo>
                    <a:pt x="50337" y="350289"/>
                  </a:lnTo>
                  <a:lnTo>
                    <a:pt x="47596" y="344660"/>
                  </a:lnTo>
                  <a:lnTo>
                    <a:pt x="44550" y="325928"/>
                  </a:lnTo>
                  <a:lnTo>
                    <a:pt x="51001" y="284180"/>
                  </a:lnTo>
                  <a:lnTo>
                    <a:pt x="61385" y="253827"/>
                  </a:lnTo>
                  <a:lnTo>
                    <a:pt x="72516" y="237204"/>
                  </a:lnTo>
                  <a:lnTo>
                    <a:pt x="81099" y="231836"/>
                  </a:lnTo>
                  <a:lnTo>
                    <a:pt x="103115" y="225871"/>
                  </a:lnTo>
                  <a:lnTo>
                    <a:pt x="125377" y="229459"/>
                  </a:lnTo>
                  <a:lnTo>
                    <a:pt x="154522" y="244633"/>
                  </a:lnTo>
                  <a:lnTo>
                    <a:pt x="162676" y="250826"/>
                  </a:lnTo>
                  <a:lnTo>
                    <a:pt x="174856" y="270186"/>
                  </a:lnTo>
                  <a:lnTo>
                    <a:pt x="182999" y="294388"/>
                  </a:lnTo>
                  <a:lnTo>
                    <a:pt x="191346" y="338694"/>
                  </a:lnTo>
                  <a:lnTo>
                    <a:pt x="20004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49927" y="2020659"/>
              <a:ext cx="161058" cy="179797"/>
            </a:xfrm>
            <a:custGeom>
              <a:avLst/>
              <a:gdLst/>
              <a:ahLst/>
              <a:cxnLst/>
              <a:rect l="0" t="0" r="0" b="0"/>
              <a:pathLst>
                <a:path w="161058" h="179797">
                  <a:moveTo>
                    <a:pt x="108415" y="74512"/>
                  </a:moveTo>
                  <a:lnTo>
                    <a:pt x="108415" y="52155"/>
                  </a:lnTo>
                  <a:lnTo>
                    <a:pt x="97236" y="21484"/>
                  </a:lnTo>
                  <a:lnTo>
                    <a:pt x="82389" y="6880"/>
                  </a:lnTo>
                  <a:lnTo>
                    <a:pt x="73517" y="1348"/>
                  </a:lnTo>
                  <a:lnTo>
                    <a:pt x="64092" y="0"/>
                  </a:lnTo>
                  <a:lnTo>
                    <a:pt x="44262" y="4740"/>
                  </a:lnTo>
                  <a:lnTo>
                    <a:pt x="26870" y="20885"/>
                  </a:lnTo>
                  <a:lnTo>
                    <a:pt x="2230" y="63789"/>
                  </a:lnTo>
                  <a:lnTo>
                    <a:pt x="0" y="88073"/>
                  </a:lnTo>
                  <a:lnTo>
                    <a:pt x="8101" y="136202"/>
                  </a:lnTo>
                  <a:lnTo>
                    <a:pt x="23190" y="163240"/>
                  </a:lnTo>
                  <a:lnTo>
                    <a:pt x="30541" y="166419"/>
                  </a:lnTo>
                  <a:lnTo>
                    <a:pt x="38951" y="166199"/>
                  </a:lnTo>
                  <a:lnTo>
                    <a:pt x="56485" y="159715"/>
                  </a:lnTo>
                  <a:lnTo>
                    <a:pt x="72077" y="149035"/>
                  </a:lnTo>
                  <a:lnTo>
                    <a:pt x="83686" y="133369"/>
                  </a:lnTo>
                  <a:lnTo>
                    <a:pt x="91575" y="113539"/>
                  </a:lnTo>
                  <a:lnTo>
                    <a:pt x="94846" y="84255"/>
                  </a:lnTo>
                  <a:lnTo>
                    <a:pt x="93520" y="84517"/>
                  </a:lnTo>
                  <a:lnTo>
                    <a:pt x="91466" y="88201"/>
                  </a:lnTo>
                  <a:lnTo>
                    <a:pt x="92303" y="101653"/>
                  </a:lnTo>
                  <a:lnTo>
                    <a:pt x="97744" y="118160"/>
                  </a:lnTo>
                  <a:lnTo>
                    <a:pt x="126868" y="160559"/>
                  </a:lnTo>
                  <a:lnTo>
                    <a:pt x="140403" y="171246"/>
                  </a:lnTo>
                  <a:lnTo>
                    <a:pt x="161057" y="179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89927" y="2021471"/>
              <a:ext cx="105286" cy="173938"/>
            </a:xfrm>
            <a:custGeom>
              <a:avLst/>
              <a:gdLst/>
              <a:ahLst/>
              <a:cxnLst/>
              <a:rect l="0" t="0" r="0" b="0"/>
              <a:pathLst>
                <a:path w="105286" h="173938">
                  <a:moveTo>
                    <a:pt x="0" y="31586"/>
                  </a:moveTo>
                  <a:lnTo>
                    <a:pt x="17958" y="85460"/>
                  </a:lnTo>
                  <a:lnTo>
                    <a:pt x="47046" y="147507"/>
                  </a:lnTo>
                  <a:lnTo>
                    <a:pt x="60294" y="168504"/>
                  </a:lnTo>
                  <a:lnTo>
                    <a:pt x="67102" y="173168"/>
                  </a:lnTo>
                  <a:lnTo>
                    <a:pt x="73980" y="173937"/>
                  </a:lnTo>
                  <a:lnTo>
                    <a:pt x="80906" y="172110"/>
                  </a:lnTo>
                  <a:lnTo>
                    <a:pt x="85523" y="165043"/>
                  </a:lnTo>
                  <a:lnTo>
                    <a:pt x="92932" y="114793"/>
                  </a:lnTo>
                  <a:lnTo>
                    <a:pt x="101752" y="5272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47855" y="2019402"/>
              <a:ext cx="147400" cy="176158"/>
            </a:xfrm>
            <a:custGeom>
              <a:avLst/>
              <a:gdLst/>
              <a:ahLst/>
              <a:cxnLst/>
              <a:rect l="0" t="0" r="0" b="0"/>
              <a:pathLst>
                <a:path w="147400" h="176158">
                  <a:moveTo>
                    <a:pt x="0" y="96825"/>
                  </a:moveTo>
                  <a:lnTo>
                    <a:pt x="16767" y="102415"/>
                  </a:lnTo>
                  <a:lnTo>
                    <a:pt x="49551" y="100301"/>
                  </a:lnTo>
                  <a:lnTo>
                    <a:pt x="92976" y="87937"/>
                  </a:lnTo>
                  <a:lnTo>
                    <a:pt x="109953" y="76887"/>
                  </a:lnTo>
                  <a:lnTo>
                    <a:pt x="122177" y="61058"/>
                  </a:lnTo>
                  <a:lnTo>
                    <a:pt x="127075" y="51924"/>
                  </a:lnTo>
                  <a:lnTo>
                    <a:pt x="129397" y="32415"/>
                  </a:lnTo>
                  <a:lnTo>
                    <a:pt x="128379" y="22300"/>
                  </a:lnTo>
                  <a:lnTo>
                    <a:pt x="124190" y="14387"/>
                  </a:lnTo>
                  <a:lnTo>
                    <a:pt x="110178" y="2474"/>
                  </a:lnTo>
                  <a:lnTo>
                    <a:pt x="101528" y="0"/>
                  </a:lnTo>
                  <a:lnTo>
                    <a:pt x="82558" y="369"/>
                  </a:lnTo>
                  <a:lnTo>
                    <a:pt x="65548" y="7553"/>
                  </a:lnTo>
                  <a:lnTo>
                    <a:pt x="50189" y="19714"/>
                  </a:lnTo>
                  <a:lnTo>
                    <a:pt x="29559" y="46292"/>
                  </a:lnTo>
                  <a:lnTo>
                    <a:pt x="16687" y="77563"/>
                  </a:lnTo>
                  <a:lnTo>
                    <a:pt x="13523" y="114775"/>
                  </a:lnTo>
                  <a:lnTo>
                    <a:pt x="16928" y="137558"/>
                  </a:lnTo>
                  <a:lnTo>
                    <a:pt x="25461" y="156263"/>
                  </a:lnTo>
                  <a:lnTo>
                    <a:pt x="31012" y="164527"/>
                  </a:lnTo>
                  <a:lnTo>
                    <a:pt x="39392" y="170036"/>
                  </a:lnTo>
                  <a:lnTo>
                    <a:pt x="61181" y="176157"/>
                  </a:lnTo>
                  <a:lnTo>
                    <a:pt x="115551" y="172075"/>
                  </a:lnTo>
                  <a:lnTo>
                    <a:pt x="147399" y="170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56131" y="1954387"/>
              <a:ext cx="155020" cy="213148"/>
            </a:xfrm>
            <a:custGeom>
              <a:avLst/>
              <a:gdLst/>
              <a:ahLst/>
              <a:cxnLst/>
              <a:rect l="0" t="0" r="0" b="0"/>
              <a:pathLst>
                <a:path w="155020" h="213148">
                  <a:moveTo>
                    <a:pt x="155019" y="24970"/>
                  </a:moveTo>
                  <a:lnTo>
                    <a:pt x="137038" y="9329"/>
                  </a:lnTo>
                  <a:lnTo>
                    <a:pt x="120121" y="1251"/>
                  </a:lnTo>
                  <a:lnTo>
                    <a:pt x="97785" y="0"/>
                  </a:lnTo>
                  <a:lnTo>
                    <a:pt x="73430" y="4514"/>
                  </a:lnTo>
                  <a:lnTo>
                    <a:pt x="50907" y="14319"/>
                  </a:lnTo>
                  <a:lnTo>
                    <a:pt x="24085" y="38582"/>
                  </a:lnTo>
                  <a:lnTo>
                    <a:pt x="6909" y="67998"/>
                  </a:lnTo>
                  <a:lnTo>
                    <a:pt x="0" y="104529"/>
                  </a:lnTo>
                  <a:lnTo>
                    <a:pt x="3543" y="139400"/>
                  </a:lnTo>
                  <a:lnTo>
                    <a:pt x="29989" y="193244"/>
                  </a:lnTo>
                  <a:lnTo>
                    <a:pt x="36570" y="203833"/>
                  </a:lnTo>
                  <a:lnTo>
                    <a:pt x="46807" y="209723"/>
                  </a:lnTo>
                  <a:lnTo>
                    <a:pt x="73780" y="213147"/>
                  </a:lnTo>
                  <a:lnTo>
                    <a:pt x="133962" y="203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56004" y="2010943"/>
              <a:ext cx="145356" cy="184589"/>
            </a:xfrm>
            <a:custGeom>
              <a:avLst/>
              <a:gdLst/>
              <a:ahLst/>
              <a:cxnLst/>
              <a:rect l="0" t="0" r="0" b="0"/>
              <a:pathLst>
                <a:path w="145356" h="184589">
                  <a:moveTo>
                    <a:pt x="92017" y="0"/>
                  </a:moveTo>
                  <a:lnTo>
                    <a:pt x="60734" y="9575"/>
                  </a:lnTo>
                  <a:lnTo>
                    <a:pt x="22329" y="39403"/>
                  </a:lnTo>
                  <a:lnTo>
                    <a:pt x="6508" y="71076"/>
                  </a:lnTo>
                  <a:lnTo>
                    <a:pt x="0" y="110097"/>
                  </a:lnTo>
                  <a:lnTo>
                    <a:pt x="4717" y="134329"/>
                  </a:lnTo>
                  <a:lnTo>
                    <a:pt x="15782" y="155628"/>
                  </a:lnTo>
                  <a:lnTo>
                    <a:pt x="32398" y="172893"/>
                  </a:lnTo>
                  <a:lnTo>
                    <a:pt x="54601" y="182126"/>
                  </a:lnTo>
                  <a:lnTo>
                    <a:pt x="67073" y="184588"/>
                  </a:lnTo>
                  <a:lnTo>
                    <a:pt x="87170" y="181085"/>
                  </a:lnTo>
                  <a:lnTo>
                    <a:pt x="111637" y="165959"/>
                  </a:lnTo>
                  <a:lnTo>
                    <a:pt x="140866" y="134297"/>
                  </a:lnTo>
                  <a:lnTo>
                    <a:pt x="144470" y="124626"/>
                  </a:lnTo>
                  <a:lnTo>
                    <a:pt x="145355" y="104522"/>
                  </a:lnTo>
                  <a:lnTo>
                    <a:pt x="139276" y="73473"/>
                  </a:lnTo>
                  <a:lnTo>
                    <a:pt x="127059" y="55661"/>
                  </a:lnTo>
                  <a:lnTo>
                    <a:pt x="106689" y="38719"/>
                  </a:lnTo>
                  <a:lnTo>
                    <a:pt x="9201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53305" y="2017792"/>
              <a:ext cx="178986" cy="146775"/>
            </a:xfrm>
            <a:custGeom>
              <a:avLst/>
              <a:gdLst/>
              <a:ahLst/>
              <a:cxnLst/>
              <a:rect l="0" t="0" r="0" b="0"/>
              <a:pathLst>
                <a:path w="178986" h="146775">
                  <a:moveTo>
                    <a:pt x="0" y="45793"/>
                  </a:moveTo>
                  <a:lnTo>
                    <a:pt x="39543" y="104572"/>
                  </a:lnTo>
                  <a:lnTo>
                    <a:pt x="55000" y="136129"/>
                  </a:lnTo>
                  <a:lnTo>
                    <a:pt x="63049" y="146774"/>
                  </a:lnTo>
                  <a:lnTo>
                    <a:pt x="58828" y="139806"/>
                  </a:lnTo>
                  <a:lnTo>
                    <a:pt x="53457" y="85498"/>
                  </a:lnTo>
                  <a:lnTo>
                    <a:pt x="56004" y="48199"/>
                  </a:lnTo>
                  <a:lnTo>
                    <a:pt x="58393" y="36869"/>
                  </a:lnTo>
                  <a:lnTo>
                    <a:pt x="63495" y="28145"/>
                  </a:lnTo>
                  <a:lnTo>
                    <a:pt x="78523" y="15333"/>
                  </a:lnTo>
                  <a:lnTo>
                    <a:pt x="106715" y="1543"/>
                  </a:lnTo>
                  <a:lnTo>
                    <a:pt x="126978" y="0"/>
                  </a:lnTo>
                  <a:lnTo>
                    <a:pt x="178985" y="3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05989" y="1979357"/>
              <a:ext cx="115815" cy="181348"/>
            </a:xfrm>
            <a:custGeom>
              <a:avLst/>
              <a:gdLst/>
              <a:ahLst/>
              <a:cxnLst/>
              <a:rect l="0" t="0" r="0" b="0"/>
              <a:pathLst>
                <a:path w="115815" h="181348">
                  <a:moveTo>
                    <a:pt x="0" y="63171"/>
                  </a:moveTo>
                  <a:lnTo>
                    <a:pt x="17959" y="126599"/>
                  </a:lnTo>
                  <a:lnTo>
                    <a:pt x="36301" y="181347"/>
                  </a:lnTo>
                  <a:lnTo>
                    <a:pt x="20512" y="125350"/>
                  </a:lnTo>
                  <a:lnTo>
                    <a:pt x="13487" y="91343"/>
                  </a:lnTo>
                  <a:lnTo>
                    <a:pt x="12501" y="78443"/>
                  </a:lnTo>
                  <a:lnTo>
                    <a:pt x="17644" y="57870"/>
                  </a:lnTo>
                  <a:lnTo>
                    <a:pt x="28899" y="40928"/>
                  </a:lnTo>
                  <a:lnTo>
                    <a:pt x="54966" y="19406"/>
                  </a:lnTo>
                  <a:lnTo>
                    <a:pt x="83747" y="627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81892" y="1973334"/>
              <a:ext cx="129425" cy="163565"/>
            </a:xfrm>
            <a:custGeom>
              <a:avLst/>
              <a:gdLst/>
              <a:ahLst/>
              <a:cxnLst/>
              <a:rect l="0" t="0" r="0" b="0"/>
              <a:pathLst>
                <a:path w="129425" h="163565">
                  <a:moveTo>
                    <a:pt x="3082" y="48137"/>
                  </a:moveTo>
                  <a:lnTo>
                    <a:pt x="21063" y="63778"/>
                  </a:lnTo>
                  <a:lnTo>
                    <a:pt x="37980" y="71856"/>
                  </a:lnTo>
                  <a:lnTo>
                    <a:pt x="57197" y="73107"/>
                  </a:lnTo>
                  <a:lnTo>
                    <a:pt x="76266" y="68593"/>
                  </a:lnTo>
                  <a:lnTo>
                    <a:pt x="92540" y="58789"/>
                  </a:lnTo>
                  <a:lnTo>
                    <a:pt x="104452" y="43512"/>
                  </a:lnTo>
                  <a:lnTo>
                    <a:pt x="109267" y="34526"/>
                  </a:lnTo>
                  <a:lnTo>
                    <a:pt x="110137" y="26195"/>
                  </a:lnTo>
                  <a:lnTo>
                    <a:pt x="104864" y="10699"/>
                  </a:lnTo>
                  <a:lnTo>
                    <a:pt x="97843" y="5631"/>
                  </a:lnTo>
                  <a:lnTo>
                    <a:pt x="77564" y="0"/>
                  </a:lnTo>
                  <a:lnTo>
                    <a:pt x="45428" y="2419"/>
                  </a:lnTo>
                  <a:lnTo>
                    <a:pt x="27362" y="13780"/>
                  </a:lnTo>
                  <a:lnTo>
                    <a:pt x="12703" y="30528"/>
                  </a:lnTo>
                  <a:lnTo>
                    <a:pt x="2289" y="49669"/>
                  </a:lnTo>
                  <a:lnTo>
                    <a:pt x="0" y="72994"/>
                  </a:lnTo>
                  <a:lnTo>
                    <a:pt x="8063" y="126097"/>
                  </a:lnTo>
                  <a:lnTo>
                    <a:pt x="23145" y="156504"/>
                  </a:lnTo>
                  <a:lnTo>
                    <a:pt x="31665" y="161326"/>
                  </a:lnTo>
                  <a:lnTo>
                    <a:pt x="53610" y="163564"/>
                  </a:lnTo>
                  <a:lnTo>
                    <a:pt x="115397" y="155566"/>
                  </a:lnTo>
                  <a:lnTo>
                    <a:pt x="129424" y="153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65507" y="1952711"/>
              <a:ext cx="167269" cy="195103"/>
            </a:xfrm>
            <a:custGeom>
              <a:avLst/>
              <a:gdLst/>
              <a:ahLst/>
              <a:cxnLst/>
              <a:rect l="0" t="0" r="0" b="0"/>
              <a:pathLst>
                <a:path w="167269" h="195103">
                  <a:moveTo>
                    <a:pt x="124794" y="5589"/>
                  </a:moveTo>
                  <a:lnTo>
                    <a:pt x="108026" y="0"/>
                  </a:lnTo>
                  <a:lnTo>
                    <a:pt x="90436" y="375"/>
                  </a:lnTo>
                  <a:lnTo>
                    <a:pt x="70919" y="5612"/>
                  </a:lnTo>
                  <a:lnTo>
                    <a:pt x="32913" y="28037"/>
                  </a:lnTo>
                  <a:lnTo>
                    <a:pt x="2529" y="54997"/>
                  </a:lnTo>
                  <a:lnTo>
                    <a:pt x="0" y="61924"/>
                  </a:lnTo>
                  <a:lnTo>
                    <a:pt x="654" y="68882"/>
                  </a:lnTo>
                  <a:lnTo>
                    <a:pt x="3429" y="75861"/>
                  </a:lnTo>
                  <a:lnTo>
                    <a:pt x="9959" y="80513"/>
                  </a:lnTo>
                  <a:lnTo>
                    <a:pt x="41506" y="87060"/>
                  </a:lnTo>
                  <a:lnTo>
                    <a:pt x="94087" y="92392"/>
                  </a:lnTo>
                  <a:lnTo>
                    <a:pt x="132463" y="104228"/>
                  </a:lnTo>
                  <a:lnTo>
                    <a:pt x="143944" y="109953"/>
                  </a:lnTo>
                  <a:lnTo>
                    <a:pt x="159821" y="125672"/>
                  </a:lnTo>
                  <a:lnTo>
                    <a:pt x="165693" y="134778"/>
                  </a:lnTo>
                  <a:lnTo>
                    <a:pt x="167268" y="143188"/>
                  </a:lnTo>
                  <a:lnTo>
                    <a:pt x="165978" y="151134"/>
                  </a:lnTo>
                  <a:lnTo>
                    <a:pt x="162778" y="158771"/>
                  </a:lnTo>
                  <a:lnTo>
                    <a:pt x="141507" y="180698"/>
                  </a:lnTo>
                  <a:lnTo>
                    <a:pt x="119743" y="188700"/>
                  </a:lnTo>
                  <a:lnTo>
                    <a:pt x="58618" y="194259"/>
                  </a:lnTo>
                  <a:lnTo>
                    <a:pt x="40566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91633" y="2007017"/>
              <a:ext cx="151830" cy="275660"/>
            </a:xfrm>
            <a:custGeom>
              <a:avLst/>
              <a:gdLst/>
              <a:ahLst/>
              <a:cxnLst/>
              <a:rect l="0" t="0" r="0" b="0"/>
              <a:pathLst>
                <a:path w="151830" h="275660">
                  <a:moveTo>
                    <a:pt x="3952" y="98682"/>
                  </a:moveTo>
                  <a:lnTo>
                    <a:pt x="9541" y="157299"/>
                  </a:lnTo>
                  <a:lnTo>
                    <a:pt x="25283" y="217015"/>
                  </a:lnTo>
                  <a:lnTo>
                    <a:pt x="40253" y="275659"/>
                  </a:lnTo>
                  <a:lnTo>
                    <a:pt x="30801" y="226507"/>
                  </a:lnTo>
                  <a:lnTo>
                    <a:pt x="21136" y="175291"/>
                  </a:lnTo>
                  <a:lnTo>
                    <a:pt x="14626" y="115158"/>
                  </a:lnTo>
                  <a:lnTo>
                    <a:pt x="0" y="57351"/>
                  </a:lnTo>
                  <a:lnTo>
                    <a:pt x="147" y="47731"/>
                  </a:lnTo>
                  <a:lnTo>
                    <a:pt x="6550" y="30804"/>
                  </a:lnTo>
                  <a:lnTo>
                    <a:pt x="20315" y="18601"/>
                  </a:lnTo>
                  <a:lnTo>
                    <a:pt x="57747" y="1235"/>
                  </a:lnTo>
                  <a:lnTo>
                    <a:pt x="81283" y="0"/>
                  </a:lnTo>
                  <a:lnTo>
                    <a:pt x="105002" y="4521"/>
                  </a:lnTo>
                  <a:lnTo>
                    <a:pt x="123343" y="14329"/>
                  </a:lnTo>
                  <a:lnTo>
                    <a:pt x="146822" y="38593"/>
                  </a:lnTo>
                  <a:lnTo>
                    <a:pt x="150671" y="48094"/>
                  </a:lnTo>
                  <a:lnTo>
                    <a:pt x="151829" y="68010"/>
                  </a:lnTo>
                  <a:lnTo>
                    <a:pt x="148160" y="77064"/>
                  </a:lnTo>
                  <a:lnTo>
                    <a:pt x="134725" y="93363"/>
                  </a:lnTo>
                  <a:lnTo>
                    <a:pt x="107430" y="110104"/>
                  </a:lnTo>
                  <a:lnTo>
                    <a:pt x="77652" y="119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72250" y="2005353"/>
              <a:ext cx="134440" cy="134215"/>
            </a:xfrm>
            <a:custGeom>
              <a:avLst/>
              <a:gdLst/>
              <a:ahLst/>
              <a:cxnLst/>
              <a:rect l="0" t="0" r="0" b="0"/>
              <a:pathLst>
                <a:path w="134440" h="134215">
                  <a:moveTo>
                    <a:pt x="107605" y="5590"/>
                  </a:moveTo>
                  <a:lnTo>
                    <a:pt x="90837" y="0"/>
                  </a:lnTo>
                  <a:lnTo>
                    <a:pt x="58053" y="2114"/>
                  </a:lnTo>
                  <a:lnTo>
                    <a:pt x="24293" y="15738"/>
                  </a:lnTo>
                  <a:lnTo>
                    <a:pt x="8966" y="31157"/>
                  </a:lnTo>
                  <a:lnTo>
                    <a:pt x="3241" y="40182"/>
                  </a:lnTo>
                  <a:lnTo>
                    <a:pt x="0" y="62688"/>
                  </a:lnTo>
                  <a:lnTo>
                    <a:pt x="3628" y="87119"/>
                  </a:lnTo>
                  <a:lnTo>
                    <a:pt x="13040" y="109675"/>
                  </a:lnTo>
                  <a:lnTo>
                    <a:pt x="28141" y="125159"/>
                  </a:lnTo>
                  <a:lnTo>
                    <a:pt x="37082" y="130926"/>
                  </a:lnTo>
                  <a:lnTo>
                    <a:pt x="56374" y="134214"/>
                  </a:lnTo>
                  <a:lnTo>
                    <a:pt x="97355" y="126793"/>
                  </a:lnTo>
                  <a:lnTo>
                    <a:pt x="123155" y="111822"/>
                  </a:lnTo>
                  <a:lnTo>
                    <a:pt x="132064" y="89849"/>
                  </a:lnTo>
                  <a:lnTo>
                    <a:pt x="134439" y="75800"/>
                  </a:lnTo>
                  <a:lnTo>
                    <a:pt x="130840" y="53952"/>
                  </a:lnTo>
                  <a:lnTo>
                    <a:pt x="121441" y="37612"/>
                  </a:lnTo>
                  <a:lnTo>
                    <a:pt x="97077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00911" y="1986833"/>
              <a:ext cx="189515" cy="133575"/>
            </a:xfrm>
            <a:custGeom>
              <a:avLst/>
              <a:gdLst/>
              <a:ahLst/>
              <a:cxnLst/>
              <a:rect l="0" t="0" r="0" b="0"/>
              <a:pathLst>
                <a:path w="189515" h="133575">
                  <a:moveTo>
                    <a:pt x="0" y="34638"/>
                  </a:moveTo>
                  <a:lnTo>
                    <a:pt x="49499" y="94231"/>
                  </a:lnTo>
                  <a:lnTo>
                    <a:pt x="57095" y="114546"/>
                  </a:lnTo>
                  <a:lnTo>
                    <a:pt x="59121" y="126515"/>
                  </a:lnTo>
                  <a:lnTo>
                    <a:pt x="58131" y="132154"/>
                  </a:lnTo>
                  <a:lnTo>
                    <a:pt x="55132" y="133574"/>
                  </a:lnTo>
                  <a:lnTo>
                    <a:pt x="50793" y="132181"/>
                  </a:lnTo>
                  <a:lnTo>
                    <a:pt x="33508" y="113452"/>
                  </a:lnTo>
                  <a:lnTo>
                    <a:pt x="26591" y="92283"/>
                  </a:lnTo>
                  <a:lnTo>
                    <a:pt x="24687" y="68447"/>
                  </a:lnTo>
                  <a:lnTo>
                    <a:pt x="27740" y="46155"/>
                  </a:lnTo>
                  <a:lnTo>
                    <a:pt x="36116" y="27669"/>
                  </a:lnTo>
                  <a:lnTo>
                    <a:pt x="41625" y="19463"/>
                  </a:lnTo>
                  <a:lnTo>
                    <a:pt x="57105" y="7227"/>
                  </a:lnTo>
                  <a:lnTo>
                    <a:pt x="66146" y="2326"/>
                  </a:lnTo>
                  <a:lnTo>
                    <a:pt x="85551" y="0"/>
                  </a:lnTo>
                  <a:lnTo>
                    <a:pt x="105873" y="4036"/>
                  </a:lnTo>
                  <a:lnTo>
                    <a:pt x="126604" y="13628"/>
                  </a:lnTo>
                  <a:lnTo>
                    <a:pt x="152416" y="37772"/>
                  </a:lnTo>
                  <a:lnTo>
                    <a:pt x="179759" y="76201"/>
                  </a:lnTo>
                  <a:lnTo>
                    <a:pt x="189514" y="108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06512" y="1847811"/>
              <a:ext cx="173427" cy="298920"/>
            </a:xfrm>
            <a:custGeom>
              <a:avLst/>
              <a:gdLst/>
              <a:ahLst/>
              <a:cxnLst/>
              <a:rect l="0" t="0" r="0" b="0"/>
              <a:pathLst>
                <a:path w="173427" h="298920">
                  <a:moveTo>
                    <a:pt x="120783" y="226303"/>
                  </a:moveTo>
                  <a:lnTo>
                    <a:pt x="111208" y="195020"/>
                  </a:lnTo>
                  <a:lnTo>
                    <a:pt x="100540" y="178864"/>
                  </a:lnTo>
                  <a:lnTo>
                    <a:pt x="92079" y="173620"/>
                  </a:lnTo>
                  <a:lnTo>
                    <a:pt x="70201" y="167793"/>
                  </a:lnTo>
                  <a:lnTo>
                    <a:pt x="37165" y="170102"/>
                  </a:lnTo>
                  <a:lnTo>
                    <a:pt x="18889" y="181438"/>
                  </a:lnTo>
                  <a:lnTo>
                    <a:pt x="10740" y="189373"/>
                  </a:lnTo>
                  <a:lnTo>
                    <a:pt x="1685" y="213789"/>
                  </a:lnTo>
                  <a:lnTo>
                    <a:pt x="0" y="240628"/>
                  </a:lnTo>
                  <a:lnTo>
                    <a:pt x="12206" y="270062"/>
                  </a:lnTo>
                  <a:lnTo>
                    <a:pt x="24173" y="290205"/>
                  </a:lnTo>
                  <a:lnTo>
                    <a:pt x="32980" y="295810"/>
                  </a:lnTo>
                  <a:lnTo>
                    <a:pt x="55243" y="298919"/>
                  </a:lnTo>
                  <a:lnTo>
                    <a:pt x="74496" y="293282"/>
                  </a:lnTo>
                  <a:lnTo>
                    <a:pt x="82906" y="288503"/>
                  </a:lnTo>
                  <a:lnTo>
                    <a:pt x="105921" y="259420"/>
                  </a:lnTo>
                  <a:lnTo>
                    <a:pt x="121969" y="226756"/>
                  </a:lnTo>
                  <a:lnTo>
                    <a:pt x="133201" y="165387"/>
                  </a:lnTo>
                  <a:lnTo>
                    <a:pt x="136831" y="141907"/>
                  </a:lnTo>
                  <a:lnTo>
                    <a:pt x="132748" y="88706"/>
                  </a:lnTo>
                  <a:lnTo>
                    <a:pt x="123095" y="27552"/>
                  </a:lnTo>
                  <a:lnTo>
                    <a:pt x="116741" y="5778"/>
                  </a:lnTo>
                  <a:lnTo>
                    <a:pt x="112239" y="907"/>
                  </a:lnTo>
                  <a:lnTo>
                    <a:pt x="106898" y="0"/>
                  </a:lnTo>
                  <a:lnTo>
                    <a:pt x="100998" y="1735"/>
                  </a:lnTo>
                  <a:lnTo>
                    <a:pt x="97064" y="8740"/>
                  </a:lnTo>
                  <a:lnTo>
                    <a:pt x="92694" y="32122"/>
                  </a:lnTo>
                  <a:lnTo>
                    <a:pt x="97124" y="86387"/>
                  </a:lnTo>
                  <a:lnTo>
                    <a:pt x="102332" y="139047"/>
                  </a:lnTo>
                  <a:lnTo>
                    <a:pt x="114146" y="172763"/>
                  </a:lnTo>
                  <a:lnTo>
                    <a:pt x="152710" y="233633"/>
                  </a:lnTo>
                  <a:lnTo>
                    <a:pt x="173426" y="257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43109" y="203200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58616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22052" y="1926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95751" y="1998928"/>
              <a:ext cx="157929" cy="138358"/>
            </a:xfrm>
            <a:custGeom>
              <a:avLst/>
              <a:gdLst/>
              <a:ahLst/>
              <a:cxnLst/>
              <a:rect l="0" t="0" r="0" b="0"/>
              <a:pathLst>
                <a:path w="157929" h="138358">
                  <a:moveTo>
                    <a:pt x="0" y="33072"/>
                  </a:moveTo>
                  <a:lnTo>
                    <a:pt x="27511" y="86947"/>
                  </a:lnTo>
                  <a:lnTo>
                    <a:pt x="36097" y="110646"/>
                  </a:lnTo>
                  <a:lnTo>
                    <a:pt x="22765" y="47458"/>
                  </a:lnTo>
                  <a:lnTo>
                    <a:pt x="28055" y="27377"/>
                  </a:lnTo>
                  <a:lnTo>
                    <a:pt x="32742" y="18747"/>
                  </a:lnTo>
                  <a:lnTo>
                    <a:pt x="47307" y="6038"/>
                  </a:lnTo>
                  <a:lnTo>
                    <a:pt x="56105" y="1011"/>
                  </a:lnTo>
                  <a:lnTo>
                    <a:pt x="65479" y="0"/>
                  </a:lnTo>
                  <a:lnTo>
                    <a:pt x="85254" y="5115"/>
                  </a:lnTo>
                  <a:lnTo>
                    <a:pt x="110528" y="21149"/>
                  </a:lnTo>
                  <a:lnTo>
                    <a:pt x="122433" y="37131"/>
                  </a:lnTo>
                  <a:lnTo>
                    <a:pt x="147055" y="96599"/>
                  </a:lnTo>
                  <a:lnTo>
                    <a:pt x="157928" y="138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71740" y="2010183"/>
              <a:ext cx="164624" cy="274501"/>
            </a:xfrm>
            <a:custGeom>
              <a:avLst/>
              <a:gdLst/>
              <a:ahLst/>
              <a:cxnLst/>
              <a:rect l="0" t="0" r="0" b="0"/>
              <a:pathLst>
                <a:path w="164624" h="274501">
                  <a:moveTo>
                    <a:pt x="108281" y="63931"/>
                  </a:moveTo>
                  <a:lnTo>
                    <a:pt x="113870" y="47163"/>
                  </a:lnTo>
                  <a:lnTo>
                    <a:pt x="113176" y="39884"/>
                  </a:lnTo>
                  <a:lnTo>
                    <a:pt x="106167" y="25557"/>
                  </a:lnTo>
                  <a:lnTo>
                    <a:pt x="83478" y="4338"/>
                  </a:lnTo>
                  <a:lnTo>
                    <a:pt x="74198" y="805"/>
                  </a:lnTo>
                  <a:lnTo>
                    <a:pt x="54528" y="0"/>
                  </a:lnTo>
                  <a:lnTo>
                    <a:pt x="37207" y="6661"/>
                  </a:lnTo>
                  <a:lnTo>
                    <a:pt x="29313" y="11713"/>
                  </a:lnTo>
                  <a:lnTo>
                    <a:pt x="17422" y="26685"/>
                  </a:lnTo>
                  <a:lnTo>
                    <a:pt x="256" y="64892"/>
                  </a:lnTo>
                  <a:lnTo>
                    <a:pt x="0" y="73930"/>
                  </a:lnTo>
                  <a:lnTo>
                    <a:pt x="5953" y="90212"/>
                  </a:lnTo>
                  <a:lnTo>
                    <a:pt x="19518" y="102127"/>
                  </a:lnTo>
                  <a:lnTo>
                    <a:pt x="28049" y="106943"/>
                  </a:lnTo>
                  <a:lnTo>
                    <a:pt x="46885" y="109173"/>
                  </a:lnTo>
                  <a:lnTo>
                    <a:pt x="65786" y="105095"/>
                  </a:lnTo>
                  <a:lnTo>
                    <a:pt x="81985" y="95484"/>
                  </a:lnTo>
                  <a:lnTo>
                    <a:pt x="93864" y="80294"/>
                  </a:lnTo>
                  <a:lnTo>
                    <a:pt x="98670" y="71330"/>
                  </a:lnTo>
                  <a:lnTo>
                    <a:pt x="103043" y="70034"/>
                  </a:lnTo>
                  <a:lnTo>
                    <a:pt x="107129" y="73848"/>
                  </a:lnTo>
                  <a:lnTo>
                    <a:pt x="129236" y="131092"/>
                  </a:lnTo>
                  <a:lnTo>
                    <a:pt x="154107" y="190581"/>
                  </a:lnTo>
                  <a:lnTo>
                    <a:pt x="164623" y="228839"/>
                  </a:lnTo>
                  <a:lnTo>
                    <a:pt x="163347" y="251867"/>
                  </a:lnTo>
                  <a:lnTo>
                    <a:pt x="157860" y="259411"/>
                  </a:lnTo>
                  <a:lnTo>
                    <a:pt x="149522" y="264441"/>
                  </a:lnTo>
                  <a:lnTo>
                    <a:pt x="128950" y="268860"/>
                  </a:lnTo>
                  <a:lnTo>
                    <a:pt x="87147" y="268404"/>
                  </a:lnTo>
                  <a:lnTo>
                    <a:pt x="34581" y="274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95336" y="2210984"/>
              <a:ext cx="2263628" cy="84229"/>
            </a:xfrm>
            <a:custGeom>
              <a:avLst/>
              <a:gdLst/>
              <a:ahLst/>
              <a:cxnLst/>
              <a:rect l="0" t="0" r="0" b="0"/>
              <a:pathLst>
                <a:path w="2263628" h="84229">
                  <a:moveTo>
                    <a:pt x="2263627" y="0"/>
                  </a:moveTo>
                  <a:lnTo>
                    <a:pt x="2209483" y="3120"/>
                  </a:lnTo>
                  <a:lnTo>
                    <a:pt x="2154536" y="9065"/>
                  </a:lnTo>
                  <a:lnTo>
                    <a:pt x="2097453" y="10239"/>
                  </a:lnTo>
                  <a:lnTo>
                    <a:pt x="2034184" y="10471"/>
                  </a:lnTo>
                  <a:lnTo>
                    <a:pt x="1976280" y="10517"/>
                  </a:lnTo>
                  <a:lnTo>
                    <a:pt x="1919782" y="10526"/>
                  </a:lnTo>
                  <a:lnTo>
                    <a:pt x="1857322" y="10528"/>
                  </a:lnTo>
                  <a:lnTo>
                    <a:pt x="1804769" y="10528"/>
                  </a:lnTo>
                  <a:lnTo>
                    <a:pt x="1745090" y="16118"/>
                  </a:lnTo>
                  <a:lnTo>
                    <a:pt x="1687071" y="21251"/>
                  </a:lnTo>
                  <a:lnTo>
                    <a:pt x="1623618" y="29198"/>
                  </a:lnTo>
                  <a:lnTo>
                    <a:pt x="1565678" y="31114"/>
                  </a:lnTo>
                  <a:lnTo>
                    <a:pt x="1509172" y="31492"/>
                  </a:lnTo>
                  <a:lnTo>
                    <a:pt x="1452950" y="34687"/>
                  </a:lnTo>
                  <a:lnTo>
                    <a:pt x="1396784" y="40647"/>
                  </a:lnTo>
                  <a:lnTo>
                    <a:pt x="1340630" y="41824"/>
                  </a:lnTo>
                  <a:lnTo>
                    <a:pt x="1284477" y="42057"/>
                  </a:lnTo>
                  <a:lnTo>
                    <a:pt x="1228325" y="47692"/>
                  </a:lnTo>
                  <a:lnTo>
                    <a:pt x="1164937" y="51664"/>
                  </a:lnTo>
                  <a:lnTo>
                    <a:pt x="1106143" y="52449"/>
                  </a:lnTo>
                  <a:lnTo>
                    <a:pt x="1049469" y="52604"/>
                  </a:lnTo>
                  <a:lnTo>
                    <a:pt x="993214" y="52635"/>
                  </a:lnTo>
                  <a:lnTo>
                    <a:pt x="937042" y="52641"/>
                  </a:lnTo>
                  <a:lnTo>
                    <a:pt x="880886" y="52642"/>
                  </a:lnTo>
                  <a:lnTo>
                    <a:pt x="824733" y="52642"/>
                  </a:lnTo>
                  <a:lnTo>
                    <a:pt x="768581" y="52642"/>
                  </a:lnTo>
                  <a:lnTo>
                    <a:pt x="712429" y="52642"/>
                  </a:lnTo>
                  <a:lnTo>
                    <a:pt x="656277" y="59878"/>
                  </a:lnTo>
                  <a:lnTo>
                    <a:pt x="600125" y="62521"/>
                  </a:lnTo>
                  <a:lnTo>
                    <a:pt x="543973" y="68632"/>
                  </a:lnTo>
                  <a:lnTo>
                    <a:pt x="487821" y="72698"/>
                  </a:lnTo>
                  <a:lnTo>
                    <a:pt x="431669" y="73502"/>
                  </a:lnTo>
                  <a:lnTo>
                    <a:pt x="375517" y="73660"/>
                  </a:lnTo>
                  <a:lnTo>
                    <a:pt x="319365" y="73692"/>
                  </a:lnTo>
                  <a:lnTo>
                    <a:pt x="263213" y="73698"/>
                  </a:lnTo>
                  <a:lnTo>
                    <a:pt x="207061" y="73699"/>
                  </a:lnTo>
                  <a:lnTo>
                    <a:pt x="150909" y="73699"/>
                  </a:lnTo>
                  <a:lnTo>
                    <a:pt x="94757" y="73699"/>
                  </a:lnTo>
                  <a:lnTo>
                    <a:pt x="34142" y="8093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80668" y="1944608"/>
              <a:ext cx="188950" cy="252784"/>
            </a:xfrm>
            <a:custGeom>
              <a:avLst/>
              <a:gdLst/>
              <a:ahLst/>
              <a:cxnLst/>
              <a:rect l="0" t="0" r="0" b="0"/>
              <a:pathLst>
                <a:path w="188950" h="252784">
                  <a:moveTo>
                    <a:pt x="146835" y="87392"/>
                  </a:moveTo>
                  <a:lnTo>
                    <a:pt x="112506" y="26518"/>
                  </a:lnTo>
                  <a:lnTo>
                    <a:pt x="98822" y="12374"/>
                  </a:lnTo>
                  <a:lnTo>
                    <a:pt x="81042" y="2188"/>
                  </a:lnTo>
                  <a:lnTo>
                    <a:pt x="61442" y="0"/>
                  </a:lnTo>
                  <a:lnTo>
                    <a:pt x="51301" y="1055"/>
                  </a:lnTo>
                  <a:lnTo>
                    <a:pt x="33795" y="11585"/>
                  </a:lnTo>
                  <a:lnTo>
                    <a:pt x="19386" y="27964"/>
                  </a:lnTo>
                  <a:lnTo>
                    <a:pt x="9083" y="46941"/>
                  </a:lnTo>
                  <a:lnTo>
                    <a:pt x="1341" y="104531"/>
                  </a:lnTo>
                  <a:lnTo>
                    <a:pt x="0" y="153821"/>
                  </a:lnTo>
                  <a:lnTo>
                    <a:pt x="2667" y="209871"/>
                  </a:lnTo>
                  <a:lnTo>
                    <a:pt x="5099" y="221687"/>
                  </a:lnTo>
                  <a:lnTo>
                    <a:pt x="17161" y="241055"/>
                  </a:lnTo>
                  <a:lnTo>
                    <a:pt x="25290" y="249496"/>
                  </a:lnTo>
                  <a:lnTo>
                    <a:pt x="33050" y="252783"/>
                  </a:lnTo>
                  <a:lnTo>
                    <a:pt x="40562" y="252635"/>
                  </a:lnTo>
                  <a:lnTo>
                    <a:pt x="55149" y="246231"/>
                  </a:lnTo>
                  <a:lnTo>
                    <a:pt x="69431" y="235586"/>
                  </a:lnTo>
                  <a:lnTo>
                    <a:pt x="85036" y="210850"/>
                  </a:lnTo>
                  <a:lnTo>
                    <a:pt x="108043" y="150309"/>
                  </a:lnTo>
                  <a:lnTo>
                    <a:pt x="108927" y="129393"/>
                  </a:lnTo>
                  <a:lnTo>
                    <a:pt x="99962" y="87369"/>
                  </a:lnTo>
                  <a:lnTo>
                    <a:pt x="98039" y="85037"/>
                  </a:lnTo>
                  <a:lnTo>
                    <a:pt x="96757" y="88162"/>
                  </a:lnTo>
                  <a:lnTo>
                    <a:pt x="96502" y="102942"/>
                  </a:lnTo>
                  <a:lnTo>
                    <a:pt x="108997" y="156813"/>
                  </a:lnTo>
                  <a:lnTo>
                    <a:pt x="124575" y="185820"/>
                  </a:lnTo>
                  <a:lnTo>
                    <a:pt x="164585" y="230987"/>
                  </a:lnTo>
                  <a:lnTo>
                    <a:pt x="175391" y="238949"/>
                  </a:lnTo>
                  <a:lnTo>
                    <a:pt x="188949" y="245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59088" y="2005456"/>
              <a:ext cx="168457" cy="184472"/>
            </a:xfrm>
            <a:custGeom>
              <a:avLst/>
              <a:gdLst/>
              <a:ahLst/>
              <a:cxnLst/>
              <a:rect l="0" t="0" r="0" b="0"/>
              <a:pathLst>
                <a:path w="168457" h="184472">
                  <a:moveTo>
                    <a:pt x="0" y="47601"/>
                  </a:moveTo>
                  <a:lnTo>
                    <a:pt x="17958" y="101475"/>
                  </a:lnTo>
                  <a:lnTo>
                    <a:pt x="35149" y="153048"/>
                  </a:lnTo>
                  <a:lnTo>
                    <a:pt x="35131" y="156503"/>
                  </a:lnTo>
                  <a:lnTo>
                    <a:pt x="32780" y="155297"/>
                  </a:lnTo>
                  <a:lnTo>
                    <a:pt x="28872" y="150984"/>
                  </a:lnTo>
                  <a:lnTo>
                    <a:pt x="17783" y="122556"/>
                  </a:lnTo>
                  <a:lnTo>
                    <a:pt x="13132" y="64963"/>
                  </a:lnTo>
                  <a:lnTo>
                    <a:pt x="16755" y="40109"/>
                  </a:lnTo>
                  <a:lnTo>
                    <a:pt x="25384" y="20485"/>
                  </a:lnTo>
                  <a:lnTo>
                    <a:pt x="30961" y="11976"/>
                  </a:lnTo>
                  <a:lnTo>
                    <a:pt x="39358" y="6303"/>
                  </a:lnTo>
                  <a:lnTo>
                    <a:pt x="61166" y="0"/>
                  </a:lnTo>
                  <a:lnTo>
                    <a:pt x="86457" y="3438"/>
                  </a:lnTo>
                  <a:lnTo>
                    <a:pt x="110955" y="13935"/>
                  </a:lnTo>
                  <a:lnTo>
                    <a:pt x="129642" y="30299"/>
                  </a:lnTo>
                  <a:lnTo>
                    <a:pt x="147727" y="59242"/>
                  </a:lnTo>
                  <a:lnTo>
                    <a:pt x="163148" y="101633"/>
                  </a:lnTo>
                  <a:lnTo>
                    <a:pt x="167408" y="150734"/>
                  </a:lnTo>
                  <a:lnTo>
                    <a:pt x="168456" y="184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06487" y="2026161"/>
              <a:ext cx="196979" cy="349789"/>
            </a:xfrm>
            <a:custGeom>
              <a:avLst/>
              <a:gdLst/>
              <a:ahLst/>
              <a:cxnLst/>
              <a:rect l="0" t="0" r="0" b="0"/>
              <a:pathLst>
                <a:path w="196979" h="349789">
                  <a:moveTo>
                    <a:pt x="147399" y="100595"/>
                  </a:moveTo>
                  <a:lnTo>
                    <a:pt x="163040" y="82614"/>
                  </a:lnTo>
                  <a:lnTo>
                    <a:pt x="171118" y="65697"/>
                  </a:lnTo>
                  <a:lnTo>
                    <a:pt x="172369" y="46480"/>
                  </a:lnTo>
                  <a:lnTo>
                    <a:pt x="167855" y="27411"/>
                  </a:lnTo>
                  <a:lnTo>
                    <a:pt x="158051" y="11137"/>
                  </a:lnTo>
                  <a:lnTo>
                    <a:pt x="149821" y="5861"/>
                  </a:lnTo>
                  <a:lnTo>
                    <a:pt x="128198" y="0"/>
                  </a:lnTo>
                  <a:lnTo>
                    <a:pt x="118221" y="776"/>
                  </a:lnTo>
                  <a:lnTo>
                    <a:pt x="100896" y="7878"/>
                  </a:lnTo>
                  <a:lnTo>
                    <a:pt x="77988" y="25030"/>
                  </a:lnTo>
                  <a:lnTo>
                    <a:pt x="69757" y="47513"/>
                  </a:lnTo>
                  <a:lnTo>
                    <a:pt x="68242" y="89936"/>
                  </a:lnTo>
                  <a:lnTo>
                    <a:pt x="78211" y="140604"/>
                  </a:lnTo>
                  <a:lnTo>
                    <a:pt x="83726" y="147155"/>
                  </a:lnTo>
                  <a:lnTo>
                    <a:pt x="90912" y="150352"/>
                  </a:lnTo>
                  <a:lnTo>
                    <a:pt x="99213" y="151314"/>
                  </a:lnTo>
                  <a:lnTo>
                    <a:pt x="114674" y="146144"/>
                  </a:lnTo>
                  <a:lnTo>
                    <a:pt x="122073" y="141489"/>
                  </a:lnTo>
                  <a:lnTo>
                    <a:pt x="133414" y="126959"/>
                  </a:lnTo>
                  <a:lnTo>
                    <a:pt x="150226" y="89035"/>
                  </a:lnTo>
                  <a:lnTo>
                    <a:pt x="153963" y="87039"/>
                  </a:lnTo>
                  <a:lnTo>
                    <a:pt x="157624" y="90388"/>
                  </a:lnTo>
                  <a:lnTo>
                    <a:pt x="161234" y="97300"/>
                  </a:lnTo>
                  <a:lnTo>
                    <a:pt x="170625" y="151995"/>
                  </a:lnTo>
                  <a:lnTo>
                    <a:pt x="186289" y="214122"/>
                  </a:lnTo>
                  <a:lnTo>
                    <a:pt x="196978" y="269293"/>
                  </a:lnTo>
                  <a:lnTo>
                    <a:pt x="196341" y="296065"/>
                  </a:lnTo>
                  <a:lnTo>
                    <a:pt x="188258" y="319662"/>
                  </a:lnTo>
                  <a:lnTo>
                    <a:pt x="179318" y="328528"/>
                  </a:lnTo>
                  <a:lnTo>
                    <a:pt x="153786" y="341499"/>
                  </a:lnTo>
                  <a:lnTo>
                    <a:pt x="106528" y="349788"/>
                  </a:lnTo>
                  <a:lnTo>
                    <a:pt x="55481" y="346656"/>
                  </a:lnTo>
                  <a:lnTo>
                    <a:pt x="0" y="342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96000" y="1789844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1" y="58617"/>
                  </a:lnTo>
                  <a:lnTo>
                    <a:pt x="8406" y="121196"/>
                  </a:lnTo>
                  <a:lnTo>
                    <a:pt x="17958" y="172521"/>
                  </a:lnTo>
                  <a:lnTo>
                    <a:pt x="27028" y="224772"/>
                  </a:lnTo>
                  <a:lnTo>
                    <a:pt x="31405" y="276129"/>
                  </a:lnTo>
                  <a:lnTo>
                    <a:pt x="39652" y="335997"/>
                  </a:lnTo>
                  <a:lnTo>
                    <a:pt x="41385" y="37251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80228" y="1976823"/>
              <a:ext cx="160968" cy="188930"/>
            </a:xfrm>
            <a:custGeom>
              <a:avLst/>
              <a:gdLst/>
              <a:ahLst/>
              <a:cxnLst/>
              <a:rect l="0" t="0" r="0" b="0"/>
              <a:pathLst>
                <a:path w="160968" h="188930">
                  <a:moveTo>
                    <a:pt x="0" y="128876"/>
                  </a:moveTo>
                  <a:lnTo>
                    <a:pt x="55045" y="112088"/>
                  </a:lnTo>
                  <a:lnTo>
                    <a:pt x="91829" y="106744"/>
                  </a:lnTo>
                  <a:lnTo>
                    <a:pt x="124305" y="91383"/>
                  </a:lnTo>
                  <a:lnTo>
                    <a:pt x="141424" y="78677"/>
                  </a:lnTo>
                  <a:lnTo>
                    <a:pt x="158626" y="52781"/>
                  </a:lnTo>
                  <a:lnTo>
                    <a:pt x="160967" y="33055"/>
                  </a:lnTo>
                  <a:lnTo>
                    <a:pt x="159954" y="22881"/>
                  </a:lnTo>
                  <a:lnTo>
                    <a:pt x="155769" y="14929"/>
                  </a:lnTo>
                  <a:lnTo>
                    <a:pt x="141760" y="2974"/>
                  </a:lnTo>
                  <a:lnTo>
                    <a:pt x="120716" y="0"/>
                  </a:lnTo>
                  <a:lnTo>
                    <a:pt x="98105" y="3747"/>
                  </a:lnTo>
                  <a:lnTo>
                    <a:pt x="72222" y="19011"/>
                  </a:lnTo>
                  <a:lnTo>
                    <a:pt x="57055" y="31694"/>
                  </a:lnTo>
                  <a:lnTo>
                    <a:pt x="40951" y="63167"/>
                  </a:lnTo>
                  <a:lnTo>
                    <a:pt x="34360" y="102128"/>
                  </a:lnTo>
                  <a:lnTo>
                    <a:pt x="37996" y="137718"/>
                  </a:lnTo>
                  <a:lnTo>
                    <a:pt x="46522" y="156593"/>
                  </a:lnTo>
                  <a:lnTo>
                    <a:pt x="52072" y="164901"/>
                  </a:lnTo>
                  <a:lnTo>
                    <a:pt x="67597" y="177253"/>
                  </a:lnTo>
                  <a:lnTo>
                    <a:pt x="87365" y="185472"/>
                  </a:lnTo>
                  <a:lnTo>
                    <a:pt x="122462" y="188929"/>
                  </a:lnTo>
                  <a:lnTo>
                    <a:pt x="157927" y="181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32171" y="1963239"/>
              <a:ext cx="179471" cy="202915"/>
            </a:xfrm>
            <a:custGeom>
              <a:avLst/>
              <a:gdLst/>
              <a:ahLst/>
              <a:cxnLst/>
              <a:rect l="0" t="0" r="0" b="0"/>
              <a:pathLst>
                <a:path w="179471" h="202915">
                  <a:moveTo>
                    <a:pt x="116554" y="5590"/>
                  </a:moveTo>
                  <a:lnTo>
                    <a:pt x="99786" y="0"/>
                  </a:lnTo>
                  <a:lnTo>
                    <a:pt x="82195" y="376"/>
                  </a:lnTo>
                  <a:lnTo>
                    <a:pt x="63849" y="5612"/>
                  </a:lnTo>
                  <a:lnTo>
                    <a:pt x="25761" y="34593"/>
                  </a:lnTo>
                  <a:lnTo>
                    <a:pt x="4385" y="60587"/>
                  </a:lnTo>
                  <a:lnTo>
                    <a:pt x="830" y="70330"/>
                  </a:lnTo>
                  <a:lnTo>
                    <a:pt x="0" y="90515"/>
                  </a:lnTo>
                  <a:lnTo>
                    <a:pt x="3757" y="96132"/>
                  </a:lnTo>
                  <a:lnTo>
                    <a:pt x="9770" y="98707"/>
                  </a:lnTo>
                  <a:lnTo>
                    <a:pt x="26980" y="98448"/>
                  </a:lnTo>
                  <a:lnTo>
                    <a:pt x="61808" y="94064"/>
                  </a:lnTo>
                  <a:lnTo>
                    <a:pt x="116278" y="104877"/>
                  </a:lnTo>
                  <a:lnTo>
                    <a:pt x="153647" y="114687"/>
                  </a:lnTo>
                  <a:lnTo>
                    <a:pt x="163509" y="120435"/>
                  </a:lnTo>
                  <a:lnTo>
                    <a:pt x="177587" y="136180"/>
                  </a:lnTo>
                  <a:lnTo>
                    <a:pt x="179470" y="144123"/>
                  </a:lnTo>
                  <a:lnTo>
                    <a:pt x="178385" y="151757"/>
                  </a:lnTo>
                  <a:lnTo>
                    <a:pt x="170941" y="166479"/>
                  </a:lnTo>
                  <a:lnTo>
                    <a:pt x="159834" y="180821"/>
                  </a:lnTo>
                  <a:lnTo>
                    <a:pt x="134837" y="196460"/>
                  </a:lnTo>
                  <a:lnTo>
                    <a:pt x="99614" y="202914"/>
                  </a:lnTo>
                  <a:lnTo>
                    <a:pt x="54196" y="196689"/>
                  </a:lnTo>
                  <a:lnTo>
                    <a:pt x="11269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56833" y="1957198"/>
              <a:ext cx="186774" cy="211649"/>
            </a:xfrm>
            <a:custGeom>
              <a:avLst/>
              <a:gdLst/>
              <a:ahLst/>
              <a:cxnLst/>
              <a:rect l="0" t="0" r="0" b="0"/>
              <a:pathLst>
                <a:path w="186774" h="211649">
                  <a:moveTo>
                    <a:pt x="134131" y="64273"/>
                  </a:moveTo>
                  <a:lnTo>
                    <a:pt x="119477" y="20310"/>
                  </a:lnTo>
                  <a:lnTo>
                    <a:pt x="106561" y="6520"/>
                  </a:lnTo>
                  <a:lnTo>
                    <a:pt x="98203" y="1204"/>
                  </a:lnTo>
                  <a:lnTo>
                    <a:pt x="89123" y="0"/>
                  </a:lnTo>
                  <a:lnTo>
                    <a:pt x="69673" y="4902"/>
                  </a:lnTo>
                  <a:lnTo>
                    <a:pt x="44582" y="20815"/>
                  </a:lnTo>
                  <a:lnTo>
                    <a:pt x="22330" y="51527"/>
                  </a:lnTo>
                  <a:lnTo>
                    <a:pt x="6508" y="95851"/>
                  </a:lnTo>
                  <a:lnTo>
                    <a:pt x="0" y="146029"/>
                  </a:lnTo>
                  <a:lnTo>
                    <a:pt x="3661" y="186763"/>
                  </a:lnTo>
                  <a:lnTo>
                    <a:pt x="8546" y="196236"/>
                  </a:lnTo>
                  <a:lnTo>
                    <a:pt x="23333" y="209881"/>
                  </a:lnTo>
                  <a:lnTo>
                    <a:pt x="32190" y="211648"/>
                  </a:lnTo>
                  <a:lnTo>
                    <a:pt x="51388" y="207372"/>
                  </a:lnTo>
                  <a:lnTo>
                    <a:pt x="68501" y="191434"/>
                  </a:lnTo>
                  <a:lnTo>
                    <a:pt x="88168" y="156152"/>
                  </a:lnTo>
                  <a:lnTo>
                    <a:pt x="105294" y="107899"/>
                  </a:lnTo>
                  <a:lnTo>
                    <a:pt x="109057" y="103885"/>
                  </a:lnTo>
                  <a:lnTo>
                    <a:pt x="112735" y="104719"/>
                  </a:lnTo>
                  <a:lnTo>
                    <a:pt x="119942" y="115004"/>
                  </a:lnTo>
                  <a:lnTo>
                    <a:pt x="143209" y="160164"/>
                  </a:lnTo>
                  <a:lnTo>
                    <a:pt x="159223" y="174352"/>
                  </a:lnTo>
                  <a:lnTo>
                    <a:pt x="186773" y="190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67072" y="2000117"/>
              <a:ext cx="166048" cy="168754"/>
            </a:xfrm>
            <a:custGeom>
              <a:avLst/>
              <a:gdLst/>
              <a:ahLst/>
              <a:cxnLst/>
              <a:rect l="0" t="0" r="0" b="0"/>
              <a:pathLst>
                <a:path w="166048" h="168754">
                  <a:moveTo>
                    <a:pt x="8120" y="31883"/>
                  </a:moveTo>
                  <a:lnTo>
                    <a:pt x="8120" y="90499"/>
                  </a:lnTo>
                  <a:lnTo>
                    <a:pt x="16453" y="150216"/>
                  </a:lnTo>
                  <a:lnTo>
                    <a:pt x="16502" y="168703"/>
                  </a:lnTo>
                  <a:lnTo>
                    <a:pt x="14878" y="168720"/>
                  </a:lnTo>
                  <a:lnTo>
                    <a:pt x="3865" y="143530"/>
                  </a:lnTo>
                  <a:lnTo>
                    <a:pt x="0" y="89118"/>
                  </a:lnTo>
                  <a:lnTo>
                    <a:pt x="7534" y="47411"/>
                  </a:lnTo>
                  <a:lnTo>
                    <a:pt x="17998" y="23576"/>
                  </a:lnTo>
                  <a:lnTo>
                    <a:pt x="33566" y="7524"/>
                  </a:lnTo>
                  <a:lnTo>
                    <a:pt x="42632" y="1605"/>
                  </a:lnTo>
                  <a:lnTo>
                    <a:pt x="52185" y="0"/>
                  </a:lnTo>
                  <a:lnTo>
                    <a:pt x="72157" y="4454"/>
                  </a:lnTo>
                  <a:lnTo>
                    <a:pt x="112406" y="26378"/>
                  </a:lnTo>
                  <a:lnTo>
                    <a:pt x="128948" y="39575"/>
                  </a:lnTo>
                  <a:lnTo>
                    <a:pt x="145826" y="65747"/>
                  </a:lnTo>
                  <a:lnTo>
                    <a:pt x="153604" y="114438"/>
                  </a:lnTo>
                  <a:lnTo>
                    <a:pt x="156122" y="150580"/>
                  </a:lnTo>
                  <a:lnTo>
                    <a:pt x="158260" y="156638"/>
                  </a:lnTo>
                  <a:lnTo>
                    <a:pt x="166047" y="168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67504" y="1841619"/>
              <a:ext cx="123543" cy="352946"/>
            </a:xfrm>
            <a:custGeom>
              <a:avLst/>
              <a:gdLst/>
              <a:ahLst/>
              <a:cxnLst/>
              <a:rect l="0" t="0" r="0" b="0"/>
              <a:pathLst>
                <a:path w="123543" h="352946">
                  <a:moveTo>
                    <a:pt x="81429" y="264080"/>
                  </a:moveTo>
                  <a:lnTo>
                    <a:pt x="87017" y="247312"/>
                  </a:lnTo>
                  <a:lnTo>
                    <a:pt x="86642" y="229722"/>
                  </a:lnTo>
                  <a:lnTo>
                    <a:pt x="81406" y="211375"/>
                  </a:lnTo>
                  <a:lnTo>
                    <a:pt x="71280" y="195422"/>
                  </a:lnTo>
                  <a:lnTo>
                    <a:pt x="64134" y="191402"/>
                  </a:lnTo>
                  <a:lnTo>
                    <a:pt x="46836" y="190055"/>
                  </a:lnTo>
                  <a:lnTo>
                    <a:pt x="38480" y="193673"/>
                  </a:lnTo>
                  <a:lnTo>
                    <a:pt x="22956" y="207052"/>
                  </a:lnTo>
                  <a:lnTo>
                    <a:pt x="6651" y="234315"/>
                  </a:lnTo>
                  <a:lnTo>
                    <a:pt x="0" y="270209"/>
                  </a:lnTo>
                  <a:lnTo>
                    <a:pt x="3619" y="310480"/>
                  </a:lnTo>
                  <a:lnTo>
                    <a:pt x="17690" y="346458"/>
                  </a:lnTo>
                  <a:lnTo>
                    <a:pt x="24898" y="351754"/>
                  </a:lnTo>
                  <a:lnTo>
                    <a:pt x="33213" y="352945"/>
                  </a:lnTo>
                  <a:lnTo>
                    <a:pt x="42266" y="351400"/>
                  </a:lnTo>
                  <a:lnTo>
                    <a:pt x="58563" y="340323"/>
                  </a:lnTo>
                  <a:lnTo>
                    <a:pt x="72436" y="322533"/>
                  </a:lnTo>
                  <a:lnTo>
                    <a:pt x="94744" y="259487"/>
                  </a:lnTo>
                  <a:lnTo>
                    <a:pt x="102126" y="204204"/>
                  </a:lnTo>
                  <a:lnTo>
                    <a:pt x="107397" y="145105"/>
                  </a:lnTo>
                  <a:lnTo>
                    <a:pt x="103455" y="83041"/>
                  </a:lnTo>
                  <a:lnTo>
                    <a:pt x="94271" y="26891"/>
                  </a:lnTo>
                  <a:lnTo>
                    <a:pt x="87916" y="3075"/>
                  </a:lnTo>
                  <a:lnTo>
                    <a:pt x="84584" y="0"/>
                  </a:lnTo>
                  <a:lnTo>
                    <a:pt x="81192" y="2629"/>
                  </a:lnTo>
                  <a:lnTo>
                    <a:pt x="77761" y="9061"/>
                  </a:lnTo>
                  <a:lnTo>
                    <a:pt x="71803" y="66042"/>
                  </a:lnTo>
                  <a:lnTo>
                    <a:pt x="74287" y="103627"/>
                  </a:lnTo>
                  <a:lnTo>
                    <a:pt x="81658" y="165698"/>
                  </a:lnTo>
                  <a:lnTo>
                    <a:pt x="95959" y="227078"/>
                  </a:lnTo>
                  <a:lnTo>
                    <a:pt x="102366" y="280774"/>
                  </a:lnTo>
                  <a:lnTo>
                    <a:pt x="110509" y="311920"/>
                  </a:lnTo>
                  <a:lnTo>
                    <a:pt x="123542" y="327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67646" y="1987519"/>
              <a:ext cx="165598" cy="184521"/>
            </a:xfrm>
            <a:custGeom>
              <a:avLst/>
              <a:gdLst/>
              <a:ahLst/>
              <a:cxnLst/>
              <a:rect l="0" t="0" r="0" b="0"/>
              <a:pathLst>
                <a:path w="165598" h="184521">
                  <a:moveTo>
                    <a:pt x="134012" y="44481"/>
                  </a:moveTo>
                  <a:lnTo>
                    <a:pt x="96925" y="9734"/>
                  </a:lnTo>
                  <a:lnTo>
                    <a:pt x="78924" y="572"/>
                  </a:lnTo>
                  <a:lnTo>
                    <a:pt x="69211" y="0"/>
                  </a:lnTo>
                  <a:lnTo>
                    <a:pt x="49059" y="5604"/>
                  </a:lnTo>
                  <a:lnTo>
                    <a:pt x="31524" y="22133"/>
                  </a:lnTo>
                  <a:lnTo>
                    <a:pt x="6793" y="65283"/>
                  </a:lnTo>
                  <a:lnTo>
                    <a:pt x="0" y="108226"/>
                  </a:lnTo>
                  <a:lnTo>
                    <a:pt x="4651" y="131693"/>
                  </a:lnTo>
                  <a:lnTo>
                    <a:pt x="20424" y="158059"/>
                  </a:lnTo>
                  <a:lnTo>
                    <a:pt x="34395" y="172169"/>
                  </a:lnTo>
                  <a:lnTo>
                    <a:pt x="52303" y="182339"/>
                  </a:lnTo>
                  <a:lnTo>
                    <a:pt x="71960" y="184520"/>
                  </a:lnTo>
                  <a:lnTo>
                    <a:pt x="93565" y="180420"/>
                  </a:lnTo>
                  <a:lnTo>
                    <a:pt x="139324" y="161843"/>
                  </a:lnTo>
                  <a:lnTo>
                    <a:pt x="165597" y="149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88952" y="2032000"/>
              <a:ext cx="141227" cy="153504"/>
            </a:xfrm>
            <a:custGeom>
              <a:avLst/>
              <a:gdLst/>
              <a:ahLst/>
              <a:cxnLst/>
              <a:rect l="0" t="0" r="0" b="0"/>
              <a:pathLst>
                <a:path w="141227" h="153504">
                  <a:moveTo>
                    <a:pt x="70633" y="0"/>
                  </a:moveTo>
                  <a:lnTo>
                    <a:pt x="39351" y="9575"/>
                  </a:lnTo>
                  <a:lnTo>
                    <a:pt x="23195" y="20243"/>
                  </a:lnTo>
                  <a:lnTo>
                    <a:pt x="11335" y="35903"/>
                  </a:lnTo>
                  <a:lnTo>
                    <a:pt x="3334" y="55731"/>
                  </a:lnTo>
                  <a:lnTo>
                    <a:pt x="0" y="92032"/>
                  </a:lnTo>
                  <a:lnTo>
                    <a:pt x="3367" y="114602"/>
                  </a:lnTo>
                  <a:lnTo>
                    <a:pt x="15001" y="133212"/>
                  </a:lnTo>
                  <a:lnTo>
                    <a:pt x="23017" y="141451"/>
                  </a:lnTo>
                  <a:lnTo>
                    <a:pt x="44401" y="150604"/>
                  </a:lnTo>
                  <a:lnTo>
                    <a:pt x="68333" y="153503"/>
                  </a:lnTo>
                  <a:lnTo>
                    <a:pt x="90668" y="150891"/>
                  </a:lnTo>
                  <a:lnTo>
                    <a:pt x="109173" y="142712"/>
                  </a:lnTo>
                  <a:lnTo>
                    <a:pt x="117384" y="137255"/>
                  </a:lnTo>
                  <a:lnTo>
                    <a:pt x="129626" y="121833"/>
                  </a:lnTo>
                  <a:lnTo>
                    <a:pt x="137797" y="102111"/>
                  </a:lnTo>
                  <a:lnTo>
                    <a:pt x="141226" y="65870"/>
                  </a:lnTo>
                  <a:lnTo>
                    <a:pt x="137883" y="43313"/>
                  </a:lnTo>
                  <a:lnTo>
                    <a:pt x="133014" y="34725"/>
                  </a:lnTo>
                  <a:lnTo>
                    <a:pt x="118245" y="22062"/>
                  </a:lnTo>
                  <a:lnTo>
                    <a:pt x="9169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64870" y="2003424"/>
              <a:ext cx="157929" cy="158622"/>
            </a:xfrm>
            <a:custGeom>
              <a:avLst/>
              <a:gdLst/>
              <a:ahLst/>
              <a:cxnLst/>
              <a:rect l="0" t="0" r="0" b="0"/>
              <a:pathLst>
                <a:path w="157929" h="158622">
                  <a:moveTo>
                    <a:pt x="0" y="60161"/>
                  </a:moveTo>
                  <a:lnTo>
                    <a:pt x="24047" y="78142"/>
                  </a:lnTo>
                  <a:lnTo>
                    <a:pt x="65465" y="134515"/>
                  </a:lnTo>
                  <a:lnTo>
                    <a:pt x="75110" y="155208"/>
                  </a:lnTo>
                  <a:lnTo>
                    <a:pt x="75810" y="158621"/>
                  </a:lnTo>
                  <a:lnTo>
                    <a:pt x="73936" y="157386"/>
                  </a:lnTo>
                  <a:lnTo>
                    <a:pt x="54119" y="124600"/>
                  </a:lnTo>
                  <a:lnTo>
                    <a:pt x="37250" y="80299"/>
                  </a:lnTo>
                  <a:lnTo>
                    <a:pt x="34104" y="54683"/>
                  </a:lnTo>
                  <a:lnTo>
                    <a:pt x="38944" y="33940"/>
                  </a:lnTo>
                  <a:lnTo>
                    <a:pt x="43510" y="25133"/>
                  </a:lnTo>
                  <a:lnTo>
                    <a:pt x="57942" y="12228"/>
                  </a:lnTo>
                  <a:lnTo>
                    <a:pt x="66705" y="7149"/>
                  </a:lnTo>
                  <a:lnTo>
                    <a:pt x="106983" y="0"/>
                  </a:lnTo>
                  <a:lnTo>
                    <a:pt x="157928" y="7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54383" y="1968829"/>
              <a:ext cx="115815" cy="206876"/>
            </a:xfrm>
            <a:custGeom>
              <a:avLst/>
              <a:gdLst/>
              <a:ahLst/>
              <a:cxnLst/>
              <a:rect l="0" t="0" r="0" b="0"/>
              <a:pathLst>
                <a:path w="115815" h="206876">
                  <a:moveTo>
                    <a:pt x="0" y="73699"/>
                  </a:moveTo>
                  <a:lnTo>
                    <a:pt x="19128" y="127574"/>
                  </a:lnTo>
                  <a:lnTo>
                    <a:pt x="49364" y="188451"/>
                  </a:lnTo>
                  <a:lnTo>
                    <a:pt x="61324" y="205029"/>
                  </a:lnTo>
                  <a:lnTo>
                    <a:pt x="64279" y="206875"/>
                  </a:lnTo>
                  <a:lnTo>
                    <a:pt x="65080" y="204597"/>
                  </a:lnTo>
                  <a:lnTo>
                    <a:pt x="64444" y="199569"/>
                  </a:lnTo>
                  <a:lnTo>
                    <a:pt x="35735" y="136226"/>
                  </a:lnTo>
                  <a:lnTo>
                    <a:pt x="28360" y="115527"/>
                  </a:lnTo>
                  <a:lnTo>
                    <a:pt x="28810" y="72964"/>
                  </a:lnTo>
                  <a:lnTo>
                    <a:pt x="36592" y="49586"/>
                  </a:lnTo>
                  <a:lnTo>
                    <a:pt x="41942" y="40076"/>
                  </a:lnTo>
                  <a:lnTo>
                    <a:pt x="57246" y="2639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06654" y="1997858"/>
              <a:ext cx="153057" cy="157575"/>
            </a:xfrm>
            <a:custGeom>
              <a:avLst/>
              <a:gdLst/>
              <a:ahLst/>
              <a:cxnLst/>
              <a:rect l="0" t="0" r="0" b="0"/>
              <a:pathLst>
                <a:path w="153057" h="157575">
                  <a:moveTo>
                    <a:pt x="5657" y="76256"/>
                  </a:moveTo>
                  <a:lnTo>
                    <a:pt x="16835" y="87434"/>
                  </a:lnTo>
                  <a:lnTo>
                    <a:pt x="34802" y="92922"/>
                  </a:lnTo>
                  <a:lnTo>
                    <a:pt x="58385" y="94192"/>
                  </a:lnTo>
                  <a:lnTo>
                    <a:pt x="95629" y="87159"/>
                  </a:lnTo>
                  <a:lnTo>
                    <a:pt x="114274" y="76812"/>
                  </a:lnTo>
                  <a:lnTo>
                    <a:pt x="127241" y="61295"/>
                  </a:lnTo>
                  <a:lnTo>
                    <a:pt x="132337" y="52244"/>
                  </a:lnTo>
                  <a:lnTo>
                    <a:pt x="133394" y="42700"/>
                  </a:lnTo>
                  <a:lnTo>
                    <a:pt x="128329" y="22738"/>
                  </a:lnTo>
                  <a:lnTo>
                    <a:pt x="115160" y="8406"/>
                  </a:lnTo>
                  <a:lnTo>
                    <a:pt x="106735" y="2947"/>
                  </a:lnTo>
                  <a:lnTo>
                    <a:pt x="84895" y="0"/>
                  </a:lnTo>
                  <a:lnTo>
                    <a:pt x="60761" y="3760"/>
                  </a:lnTo>
                  <a:lnTo>
                    <a:pt x="38336" y="13230"/>
                  </a:lnTo>
                  <a:lnTo>
                    <a:pt x="11570" y="37304"/>
                  </a:lnTo>
                  <a:lnTo>
                    <a:pt x="2436" y="59724"/>
                  </a:lnTo>
                  <a:lnTo>
                    <a:pt x="0" y="72253"/>
                  </a:lnTo>
                  <a:lnTo>
                    <a:pt x="3533" y="95534"/>
                  </a:lnTo>
                  <a:lnTo>
                    <a:pt x="18676" y="125251"/>
                  </a:lnTo>
                  <a:lnTo>
                    <a:pt x="32500" y="140145"/>
                  </a:lnTo>
                  <a:lnTo>
                    <a:pt x="50342" y="150665"/>
                  </a:lnTo>
                  <a:lnTo>
                    <a:pt x="91297" y="157574"/>
                  </a:lnTo>
                  <a:lnTo>
                    <a:pt x="153056" y="149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91122" y="2004877"/>
              <a:ext cx="179512" cy="171491"/>
            </a:xfrm>
            <a:custGeom>
              <a:avLst/>
              <a:gdLst/>
              <a:ahLst/>
              <a:cxnLst/>
              <a:rect l="0" t="0" r="0" b="0"/>
              <a:pathLst>
                <a:path w="179512" h="171491">
                  <a:moveTo>
                    <a:pt x="115987" y="6066"/>
                  </a:moveTo>
                  <a:lnTo>
                    <a:pt x="83535" y="0"/>
                  </a:lnTo>
                  <a:lnTo>
                    <a:pt x="31644" y="10625"/>
                  </a:lnTo>
                  <a:lnTo>
                    <a:pt x="5729" y="26004"/>
                  </a:lnTo>
                  <a:lnTo>
                    <a:pt x="1537" y="33396"/>
                  </a:lnTo>
                  <a:lnTo>
                    <a:pt x="0" y="50968"/>
                  </a:lnTo>
                  <a:lnTo>
                    <a:pt x="6335" y="67356"/>
                  </a:lnTo>
                  <a:lnTo>
                    <a:pt x="11301" y="75002"/>
                  </a:lnTo>
                  <a:lnTo>
                    <a:pt x="19290" y="80099"/>
                  </a:lnTo>
                  <a:lnTo>
                    <a:pt x="52890" y="87273"/>
                  </a:lnTo>
                  <a:lnTo>
                    <a:pt x="106166" y="89697"/>
                  </a:lnTo>
                  <a:lnTo>
                    <a:pt x="132679" y="92368"/>
                  </a:lnTo>
                  <a:lnTo>
                    <a:pt x="156161" y="101354"/>
                  </a:lnTo>
                  <a:lnTo>
                    <a:pt x="172056" y="116266"/>
                  </a:lnTo>
                  <a:lnTo>
                    <a:pt x="177933" y="125156"/>
                  </a:lnTo>
                  <a:lnTo>
                    <a:pt x="179511" y="133422"/>
                  </a:lnTo>
                  <a:lnTo>
                    <a:pt x="178224" y="141273"/>
                  </a:lnTo>
                  <a:lnTo>
                    <a:pt x="175026" y="148846"/>
                  </a:lnTo>
                  <a:lnTo>
                    <a:pt x="158994" y="160381"/>
                  </a:lnTo>
                  <a:lnTo>
                    <a:pt x="136271" y="168237"/>
                  </a:lnTo>
                  <a:lnTo>
                    <a:pt x="97171" y="171490"/>
                  </a:lnTo>
                  <a:lnTo>
                    <a:pt x="42287" y="163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833409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01865" y="2026434"/>
              <a:ext cx="129191" cy="345334"/>
            </a:xfrm>
            <a:custGeom>
              <a:avLst/>
              <a:gdLst/>
              <a:ahLst/>
              <a:cxnLst/>
              <a:rect l="0" t="0" r="0" b="0"/>
              <a:pathLst>
                <a:path w="129191" h="345334">
                  <a:moveTo>
                    <a:pt x="0" y="142436"/>
                  </a:moveTo>
                  <a:lnTo>
                    <a:pt x="17958" y="197481"/>
                  </a:lnTo>
                  <a:lnTo>
                    <a:pt x="28547" y="252008"/>
                  </a:lnTo>
                  <a:lnTo>
                    <a:pt x="36575" y="307579"/>
                  </a:lnTo>
                  <a:lnTo>
                    <a:pt x="47085" y="345333"/>
                  </a:lnTo>
                  <a:lnTo>
                    <a:pt x="45103" y="340237"/>
                  </a:lnTo>
                  <a:lnTo>
                    <a:pt x="35469" y="291559"/>
                  </a:lnTo>
                  <a:lnTo>
                    <a:pt x="31566" y="242643"/>
                  </a:lnTo>
                  <a:lnTo>
                    <a:pt x="23521" y="192274"/>
                  </a:lnTo>
                  <a:lnTo>
                    <a:pt x="10322" y="132740"/>
                  </a:lnTo>
                  <a:lnTo>
                    <a:pt x="2038" y="75920"/>
                  </a:lnTo>
                  <a:lnTo>
                    <a:pt x="6193" y="39280"/>
                  </a:lnTo>
                  <a:lnTo>
                    <a:pt x="14841" y="20160"/>
                  </a:lnTo>
                  <a:lnTo>
                    <a:pt x="20423" y="11785"/>
                  </a:lnTo>
                  <a:lnTo>
                    <a:pt x="28823" y="6203"/>
                  </a:lnTo>
                  <a:lnTo>
                    <a:pt x="50635" y="0"/>
                  </a:lnTo>
                  <a:lnTo>
                    <a:pt x="83633" y="2097"/>
                  </a:lnTo>
                  <a:lnTo>
                    <a:pt x="101901" y="10263"/>
                  </a:lnTo>
                  <a:lnTo>
                    <a:pt x="110048" y="15716"/>
                  </a:lnTo>
                  <a:lnTo>
                    <a:pt x="122219" y="34253"/>
                  </a:lnTo>
                  <a:lnTo>
                    <a:pt x="129190" y="56920"/>
                  </a:lnTo>
                  <a:lnTo>
                    <a:pt x="128387" y="78693"/>
                  </a:lnTo>
                  <a:lnTo>
                    <a:pt x="124196" y="87072"/>
                  </a:lnTo>
                  <a:lnTo>
                    <a:pt x="110181" y="99503"/>
                  </a:lnTo>
                  <a:lnTo>
                    <a:pt x="76969" y="113077"/>
                  </a:lnTo>
                  <a:lnTo>
                    <a:pt x="54096" y="114570"/>
                  </a:lnTo>
                  <a:lnTo>
                    <a:pt x="0" y="100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173591" y="2000414"/>
              <a:ext cx="118336" cy="171501"/>
            </a:xfrm>
            <a:custGeom>
              <a:avLst/>
              <a:gdLst/>
              <a:ahLst/>
              <a:cxnLst/>
              <a:rect l="0" t="0" r="0" b="0"/>
              <a:pathLst>
                <a:path w="118336" h="171501">
                  <a:moveTo>
                    <a:pt x="70430" y="10529"/>
                  </a:moveTo>
                  <a:lnTo>
                    <a:pt x="26466" y="30772"/>
                  </a:lnTo>
                  <a:lnTo>
                    <a:pt x="12676" y="46432"/>
                  </a:lnTo>
                  <a:lnTo>
                    <a:pt x="3817" y="66260"/>
                  </a:lnTo>
                  <a:lnTo>
                    <a:pt x="0" y="102561"/>
                  </a:lnTo>
                  <a:lnTo>
                    <a:pt x="3253" y="125131"/>
                  </a:lnTo>
                  <a:lnTo>
                    <a:pt x="14837" y="143741"/>
                  </a:lnTo>
                  <a:lnTo>
                    <a:pt x="31684" y="158642"/>
                  </a:lnTo>
                  <a:lnTo>
                    <a:pt x="50869" y="169163"/>
                  </a:lnTo>
                  <a:lnTo>
                    <a:pt x="71095" y="171500"/>
                  </a:lnTo>
                  <a:lnTo>
                    <a:pt x="90613" y="167469"/>
                  </a:lnTo>
                  <a:lnTo>
                    <a:pt x="107085" y="157879"/>
                  </a:lnTo>
                  <a:lnTo>
                    <a:pt x="112415" y="148536"/>
                  </a:lnTo>
                  <a:lnTo>
                    <a:pt x="118335" y="122558"/>
                  </a:lnTo>
                  <a:lnTo>
                    <a:pt x="116079" y="80637"/>
                  </a:lnTo>
                  <a:lnTo>
                    <a:pt x="102412" y="44170"/>
                  </a:lnTo>
                  <a:lnTo>
                    <a:pt x="77956" y="16727"/>
                  </a:lnTo>
                  <a:lnTo>
                    <a:pt x="493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286134" y="2011618"/>
              <a:ext cx="183513" cy="140052"/>
            </a:xfrm>
            <a:custGeom>
              <a:avLst/>
              <a:gdLst/>
              <a:ahLst/>
              <a:cxnLst/>
              <a:rect l="0" t="0" r="0" b="0"/>
              <a:pathLst>
                <a:path w="183513" h="140052">
                  <a:moveTo>
                    <a:pt x="0" y="20382"/>
                  </a:moveTo>
                  <a:lnTo>
                    <a:pt x="16768" y="31560"/>
                  </a:lnTo>
                  <a:lnTo>
                    <a:pt x="28120" y="46407"/>
                  </a:lnTo>
                  <a:lnTo>
                    <a:pt x="65015" y="106364"/>
                  </a:lnTo>
                  <a:lnTo>
                    <a:pt x="78051" y="140051"/>
                  </a:lnTo>
                  <a:lnTo>
                    <a:pt x="59284" y="82471"/>
                  </a:lnTo>
                  <a:lnTo>
                    <a:pt x="54611" y="40468"/>
                  </a:lnTo>
                  <a:lnTo>
                    <a:pt x="59757" y="17221"/>
                  </a:lnTo>
                  <a:lnTo>
                    <a:pt x="64405" y="7746"/>
                  </a:lnTo>
                  <a:lnTo>
                    <a:pt x="71013" y="2599"/>
                  </a:lnTo>
                  <a:lnTo>
                    <a:pt x="78928" y="338"/>
                  </a:lnTo>
                  <a:lnTo>
                    <a:pt x="87713" y="0"/>
                  </a:lnTo>
                  <a:lnTo>
                    <a:pt x="106834" y="5864"/>
                  </a:lnTo>
                  <a:lnTo>
                    <a:pt x="134211" y="22319"/>
                  </a:lnTo>
                  <a:lnTo>
                    <a:pt x="148556" y="36450"/>
                  </a:lnTo>
                  <a:lnTo>
                    <a:pt x="174961" y="94567"/>
                  </a:lnTo>
                  <a:lnTo>
                    <a:pt x="183512" y="122301"/>
                  </a:lnTo>
                  <a:lnTo>
                    <a:pt x="183173" y="126932"/>
                  </a:lnTo>
                  <a:lnTo>
                    <a:pt x="178985" y="136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488543" y="1820746"/>
              <a:ext cx="134504" cy="360204"/>
            </a:xfrm>
            <a:custGeom>
              <a:avLst/>
              <a:gdLst/>
              <a:ahLst/>
              <a:cxnLst/>
              <a:rect l="0" t="0" r="0" b="0"/>
              <a:pathLst>
                <a:path w="134504" h="360204">
                  <a:moveTo>
                    <a:pt x="71333" y="263896"/>
                  </a:moveTo>
                  <a:lnTo>
                    <a:pt x="76921" y="247128"/>
                  </a:lnTo>
                  <a:lnTo>
                    <a:pt x="76546" y="229538"/>
                  </a:lnTo>
                  <a:lnTo>
                    <a:pt x="71310" y="211191"/>
                  </a:lnTo>
                  <a:lnTo>
                    <a:pt x="61184" y="195238"/>
                  </a:lnTo>
                  <a:lnTo>
                    <a:pt x="54038" y="191218"/>
                  </a:lnTo>
                  <a:lnTo>
                    <a:pt x="36740" y="189871"/>
                  </a:lnTo>
                  <a:lnTo>
                    <a:pt x="29554" y="193489"/>
                  </a:lnTo>
                  <a:lnTo>
                    <a:pt x="18449" y="206868"/>
                  </a:lnTo>
                  <a:lnTo>
                    <a:pt x="5620" y="234131"/>
                  </a:lnTo>
                  <a:lnTo>
                    <a:pt x="0" y="275614"/>
                  </a:lnTo>
                  <a:lnTo>
                    <a:pt x="3924" y="313771"/>
                  </a:lnTo>
                  <a:lnTo>
                    <a:pt x="12517" y="333246"/>
                  </a:lnTo>
                  <a:lnTo>
                    <a:pt x="18084" y="341715"/>
                  </a:lnTo>
                  <a:lnTo>
                    <a:pt x="33628" y="354244"/>
                  </a:lnTo>
                  <a:lnTo>
                    <a:pt x="42686" y="359223"/>
                  </a:lnTo>
                  <a:lnTo>
                    <a:pt x="52235" y="360203"/>
                  </a:lnTo>
                  <a:lnTo>
                    <a:pt x="72204" y="355052"/>
                  </a:lnTo>
                  <a:lnTo>
                    <a:pt x="86538" y="341845"/>
                  </a:lnTo>
                  <a:lnTo>
                    <a:pt x="96808" y="321936"/>
                  </a:lnTo>
                  <a:lnTo>
                    <a:pt x="107996" y="276674"/>
                  </a:lnTo>
                  <a:lnTo>
                    <a:pt x="111832" y="219329"/>
                  </a:lnTo>
                  <a:lnTo>
                    <a:pt x="111798" y="161394"/>
                  </a:lnTo>
                  <a:lnTo>
                    <a:pt x="101900" y="102359"/>
                  </a:lnTo>
                  <a:lnTo>
                    <a:pt x="83089" y="40655"/>
                  </a:lnTo>
                  <a:lnTo>
                    <a:pt x="69227" y="3168"/>
                  </a:lnTo>
                  <a:lnTo>
                    <a:pt x="65249" y="0"/>
                  </a:lnTo>
                  <a:lnTo>
                    <a:pt x="61428" y="2568"/>
                  </a:lnTo>
                  <a:lnTo>
                    <a:pt x="57710" y="8959"/>
                  </a:lnTo>
                  <a:lnTo>
                    <a:pt x="52479" y="40310"/>
                  </a:lnTo>
                  <a:lnTo>
                    <a:pt x="59116" y="101231"/>
                  </a:lnTo>
                  <a:lnTo>
                    <a:pt x="69533" y="152268"/>
                  </a:lnTo>
                  <a:lnTo>
                    <a:pt x="93420" y="215676"/>
                  </a:lnTo>
                  <a:lnTo>
                    <a:pt x="134503" y="274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665161" y="2021471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17958" y="62281"/>
                  </a:lnTo>
                  <a:lnTo>
                    <a:pt x="28547" y="110092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654632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728331" y="2010943"/>
              <a:ext cx="172454" cy="157928"/>
            </a:xfrm>
            <a:custGeom>
              <a:avLst/>
              <a:gdLst/>
              <a:ahLst/>
              <a:cxnLst/>
              <a:rect l="0" t="0" r="0" b="0"/>
              <a:pathLst>
                <a:path w="172454" h="157928">
                  <a:moveTo>
                    <a:pt x="0" y="0"/>
                  </a:moveTo>
                  <a:lnTo>
                    <a:pt x="25195" y="53874"/>
                  </a:lnTo>
                  <a:lnTo>
                    <a:pt x="45244" y="111036"/>
                  </a:lnTo>
                  <a:lnTo>
                    <a:pt x="57247" y="149965"/>
                  </a:lnTo>
                  <a:lnTo>
                    <a:pt x="47891" y="116931"/>
                  </a:lnTo>
                  <a:lnTo>
                    <a:pt x="48089" y="54984"/>
                  </a:lnTo>
                  <a:lnTo>
                    <a:pt x="45940" y="32626"/>
                  </a:lnTo>
                  <a:lnTo>
                    <a:pt x="48883" y="10991"/>
                  </a:lnTo>
                  <a:lnTo>
                    <a:pt x="53646" y="4987"/>
                  </a:lnTo>
                  <a:lnTo>
                    <a:pt x="60331" y="2155"/>
                  </a:lnTo>
                  <a:lnTo>
                    <a:pt x="68297" y="1437"/>
                  </a:lnTo>
                  <a:lnTo>
                    <a:pt x="86507" y="6877"/>
                  </a:lnTo>
                  <a:lnTo>
                    <a:pt x="105128" y="18264"/>
                  </a:lnTo>
                  <a:lnTo>
                    <a:pt x="143407" y="64189"/>
                  </a:lnTo>
                  <a:lnTo>
                    <a:pt x="171307" y="126431"/>
                  </a:lnTo>
                  <a:lnTo>
                    <a:pt x="172453" y="141199"/>
                  </a:lnTo>
                  <a:lnTo>
                    <a:pt x="1684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812559" y="2011266"/>
              <a:ext cx="229831" cy="352760"/>
            </a:xfrm>
            <a:custGeom>
              <a:avLst/>
              <a:gdLst/>
              <a:ahLst/>
              <a:cxnLst/>
              <a:rect l="0" t="0" r="0" b="0"/>
              <a:pathLst>
                <a:path w="229831" h="352760">
                  <a:moveTo>
                    <a:pt x="157928" y="126019"/>
                  </a:moveTo>
                  <a:lnTo>
                    <a:pt x="181975" y="116443"/>
                  </a:lnTo>
                  <a:lnTo>
                    <a:pt x="196302" y="105775"/>
                  </a:lnTo>
                  <a:lnTo>
                    <a:pt x="204228" y="86996"/>
                  </a:lnTo>
                  <a:lnTo>
                    <a:pt x="209318" y="36812"/>
                  </a:lnTo>
                  <a:lnTo>
                    <a:pt x="206226" y="25603"/>
                  </a:lnTo>
                  <a:lnTo>
                    <a:pt x="193431" y="6910"/>
                  </a:lnTo>
                  <a:lnTo>
                    <a:pt x="183937" y="2159"/>
                  </a:lnTo>
                  <a:lnTo>
                    <a:pt x="160909" y="0"/>
                  </a:lnTo>
                  <a:lnTo>
                    <a:pt x="138196" y="6060"/>
                  </a:lnTo>
                  <a:lnTo>
                    <a:pt x="127225" y="10951"/>
                  </a:lnTo>
                  <a:lnTo>
                    <a:pt x="119913" y="18891"/>
                  </a:lnTo>
                  <a:lnTo>
                    <a:pt x="111786" y="40192"/>
                  </a:lnTo>
                  <a:lnTo>
                    <a:pt x="107740" y="90824"/>
                  </a:lnTo>
                  <a:lnTo>
                    <a:pt x="111446" y="113886"/>
                  </a:lnTo>
                  <a:lnTo>
                    <a:pt x="116411" y="122610"/>
                  </a:lnTo>
                  <a:lnTo>
                    <a:pt x="131287" y="135422"/>
                  </a:lnTo>
                  <a:lnTo>
                    <a:pt x="140167" y="136967"/>
                  </a:lnTo>
                  <a:lnTo>
                    <a:pt x="159393" y="132444"/>
                  </a:lnTo>
                  <a:lnTo>
                    <a:pt x="184358" y="116744"/>
                  </a:lnTo>
                  <a:lnTo>
                    <a:pt x="196191" y="100839"/>
                  </a:lnTo>
                  <a:lnTo>
                    <a:pt x="200984" y="91685"/>
                  </a:lnTo>
                  <a:lnTo>
                    <a:pt x="204179" y="90261"/>
                  </a:lnTo>
                  <a:lnTo>
                    <a:pt x="206310" y="93992"/>
                  </a:lnTo>
                  <a:lnTo>
                    <a:pt x="215547" y="121598"/>
                  </a:lnTo>
                  <a:lnTo>
                    <a:pt x="224481" y="147451"/>
                  </a:lnTo>
                  <a:lnTo>
                    <a:pt x="229510" y="194890"/>
                  </a:lnTo>
                  <a:lnTo>
                    <a:pt x="229830" y="244821"/>
                  </a:lnTo>
                  <a:lnTo>
                    <a:pt x="223170" y="304207"/>
                  </a:lnTo>
                  <a:lnTo>
                    <a:pt x="222479" y="318510"/>
                  </a:lnTo>
                  <a:lnTo>
                    <a:pt x="218510" y="329216"/>
                  </a:lnTo>
                  <a:lnTo>
                    <a:pt x="204740" y="344230"/>
                  </a:lnTo>
                  <a:lnTo>
                    <a:pt x="180683" y="351683"/>
                  </a:lnTo>
                  <a:lnTo>
                    <a:pt x="140493" y="352759"/>
                  </a:lnTo>
                  <a:lnTo>
                    <a:pt x="89884" y="348232"/>
                  </a:lnTo>
                  <a:lnTo>
                    <a:pt x="37551" y="347447"/>
                  </a:lnTo>
                  <a:lnTo>
                    <a:pt x="0" y="347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98164" y="2598739"/>
            <a:ext cx="903813" cy="288823"/>
            <a:chOff x="498164" y="2598739"/>
            <a:chExt cx="903813" cy="288823"/>
          </a:xfrm>
        </p:grpSpPr>
        <p:sp>
          <p:nvSpPr>
            <p:cNvPr id="111" name="Freeform 110"/>
            <p:cNvSpPr/>
            <p:nvPr/>
          </p:nvSpPr>
          <p:spPr>
            <a:xfrm>
              <a:off x="498164" y="2670325"/>
              <a:ext cx="199331" cy="217237"/>
            </a:xfrm>
            <a:custGeom>
              <a:avLst/>
              <a:gdLst/>
              <a:ahLst/>
              <a:cxnLst/>
              <a:rect l="0" t="0" r="0" b="0"/>
              <a:pathLst>
                <a:path w="199331" h="217237">
                  <a:moveTo>
                    <a:pt x="133545" y="24970"/>
                  </a:moveTo>
                  <a:lnTo>
                    <a:pt x="122367" y="13791"/>
                  </a:lnTo>
                  <a:lnTo>
                    <a:pt x="93059" y="1251"/>
                  </a:lnTo>
                  <a:lnTo>
                    <a:pt x="71098" y="0"/>
                  </a:lnTo>
                  <a:lnTo>
                    <a:pt x="28403" y="8729"/>
                  </a:lnTo>
                  <a:lnTo>
                    <a:pt x="20167" y="14143"/>
                  </a:lnTo>
                  <a:lnTo>
                    <a:pt x="7896" y="29516"/>
                  </a:lnTo>
                  <a:lnTo>
                    <a:pt x="0" y="63492"/>
                  </a:lnTo>
                  <a:lnTo>
                    <a:pt x="2401" y="72878"/>
                  </a:lnTo>
                  <a:lnTo>
                    <a:pt x="7511" y="80305"/>
                  </a:lnTo>
                  <a:lnTo>
                    <a:pt x="14428" y="86427"/>
                  </a:lnTo>
                  <a:lnTo>
                    <a:pt x="34591" y="93228"/>
                  </a:lnTo>
                  <a:lnTo>
                    <a:pt x="85663" y="97595"/>
                  </a:lnTo>
                  <a:lnTo>
                    <a:pt x="121308" y="103940"/>
                  </a:lnTo>
                  <a:lnTo>
                    <a:pt x="176973" y="132456"/>
                  </a:lnTo>
                  <a:lnTo>
                    <a:pt x="191061" y="146441"/>
                  </a:lnTo>
                  <a:lnTo>
                    <a:pt x="196456" y="155084"/>
                  </a:lnTo>
                  <a:lnTo>
                    <a:pt x="199330" y="174045"/>
                  </a:lnTo>
                  <a:lnTo>
                    <a:pt x="198459" y="184015"/>
                  </a:lnTo>
                  <a:lnTo>
                    <a:pt x="194369" y="191831"/>
                  </a:lnTo>
                  <a:lnTo>
                    <a:pt x="180465" y="203636"/>
                  </a:lnTo>
                  <a:lnTo>
                    <a:pt x="152907" y="216858"/>
                  </a:lnTo>
                  <a:lnTo>
                    <a:pt x="142943" y="217236"/>
                  </a:lnTo>
                  <a:lnTo>
                    <a:pt x="79667" y="196604"/>
                  </a:lnTo>
                  <a:lnTo>
                    <a:pt x="70374" y="193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2462" y="2768994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6994" y="27163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54288" y="2598739"/>
              <a:ext cx="145920" cy="285756"/>
            </a:xfrm>
            <a:custGeom>
              <a:avLst/>
              <a:gdLst/>
              <a:ahLst/>
              <a:cxnLst/>
              <a:rect l="0" t="0" r="0" b="0"/>
              <a:pathLst>
                <a:path w="145920" h="285756">
                  <a:moveTo>
                    <a:pt x="103805" y="212369"/>
                  </a:moveTo>
                  <a:lnTo>
                    <a:pt x="74496" y="173996"/>
                  </a:lnTo>
                  <a:lnTo>
                    <a:pt x="65548" y="170409"/>
                  </a:lnTo>
                  <a:lnTo>
                    <a:pt x="43128" y="169544"/>
                  </a:lnTo>
                  <a:lnTo>
                    <a:pt x="23805" y="176179"/>
                  </a:lnTo>
                  <a:lnTo>
                    <a:pt x="15377" y="181223"/>
                  </a:lnTo>
                  <a:lnTo>
                    <a:pt x="9758" y="189266"/>
                  </a:lnTo>
                  <a:lnTo>
                    <a:pt x="1850" y="222941"/>
                  </a:lnTo>
                  <a:lnTo>
                    <a:pt x="0" y="249043"/>
                  </a:lnTo>
                  <a:lnTo>
                    <a:pt x="5417" y="270003"/>
                  </a:lnTo>
                  <a:lnTo>
                    <a:pt x="10137" y="278868"/>
                  </a:lnTo>
                  <a:lnTo>
                    <a:pt x="16793" y="283608"/>
                  </a:lnTo>
                  <a:lnTo>
                    <a:pt x="24740" y="285598"/>
                  </a:lnTo>
                  <a:lnTo>
                    <a:pt x="33547" y="285755"/>
                  </a:lnTo>
                  <a:lnTo>
                    <a:pt x="49573" y="279690"/>
                  </a:lnTo>
                  <a:lnTo>
                    <a:pt x="84513" y="256733"/>
                  </a:lnTo>
                  <a:lnTo>
                    <a:pt x="98350" y="237156"/>
                  </a:lnTo>
                  <a:lnTo>
                    <a:pt x="107230" y="210518"/>
                  </a:lnTo>
                  <a:lnTo>
                    <a:pt x="112229" y="157229"/>
                  </a:lnTo>
                  <a:lnTo>
                    <a:pt x="112540" y="105044"/>
                  </a:lnTo>
                  <a:lnTo>
                    <a:pt x="102757" y="48016"/>
                  </a:lnTo>
                  <a:lnTo>
                    <a:pt x="89560" y="2610"/>
                  </a:lnTo>
                  <a:lnTo>
                    <a:pt x="86119" y="0"/>
                  </a:lnTo>
                  <a:lnTo>
                    <a:pt x="82656" y="2940"/>
                  </a:lnTo>
                  <a:lnTo>
                    <a:pt x="79177" y="9579"/>
                  </a:lnTo>
                  <a:lnTo>
                    <a:pt x="78431" y="29433"/>
                  </a:lnTo>
                  <a:lnTo>
                    <a:pt x="81895" y="80308"/>
                  </a:lnTo>
                  <a:lnTo>
                    <a:pt x="98221" y="135417"/>
                  </a:lnTo>
                  <a:lnTo>
                    <a:pt x="113923" y="188243"/>
                  </a:lnTo>
                  <a:lnTo>
                    <a:pt x="135354" y="247975"/>
                  </a:lnTo>
                  <a:lnTo>
                    <a:pt x="145919" y="265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14022" y="2702626"/>
              <a:ext cx="123140" cy="161126"/>
            </a:xfrm>
            <a:custGeom>
              <a:avLst/>
              <a:gdLst/>
              <a:ahLst/>
              <a:cxnLst/>
              <a:rect l="0" t="0" r="0" b="0"/>
              <a:pathLst>
                <a:path w="123140" h="161126">
                  <a:moveTo>
                    <a:pt x="7242" y="108482"/>
                  </a:moveTo>
                  <a:lnTo>
                    <a:pt x="68352" y="90524"/>
                  </a:lnTo>
                  <a:lnTo>
                    <a:pt x="100218" y="79115"/>
                  </a:lnTo>
                  <a:lnTo>
                    <a:pt x="117195" y="67744"/>
                  </a:lnTo>
                  <a:lnTo>
                    <a:pt x="121488" y="60267"/>
                  </a:lnTo>
                  <a:lnTo>
                    <a:pt x="123139" y="42600"/>
                  </a:lnTo>
                  <a:lnTo>
                    <a:pt x="116853" y="26169"/>
                  </a:lnTo>
                  <a:lnTo>
                    <a:pt x="111902" y="18512"/>
                  </a:lnTo>
                  <a:lnTo>
                    <a:pt x="97041" y="6884"/>
                  </a:lnTo>
                  <a:lnTo>
                    <a:pt x="88165" y="2146"/>
                  </a:lnTo>
                  <a:lnTo>
                    <a:pt x="68944" y="0"/>
                  </a:lnTo>
                  <a:lnTo>
                    <a:pt x="48703" y="4116"/>
                  </a:lnTo>
                  <a:lnTo>
                    <a:pt x="28009" y="13744"/>
                  </a:lnTo>
                  <a:lnTo>
                    <a:pt x="13352" y="28942"/>
                  </a:lnTo>
                  <a:lnTo>
                    <a:pt x="4108" y="48565"/>
                  </a:lnTo>
                  <a:lnTo>
                    <a:pt x="0" y="72884"/>
                  </a:lnTo>
                  <a:lnTo>
                    <a:pt x="4413" y="96170"/>
                  </a:lnTo>
                  <a:lnTo>
                    <a:pt x="20721" y="139716"/>
                  </a:lnTo>
                  <a:lnTo>
                    <a:pt x="27926" y="146852"/>
                  </a:lnTo>
                  <a:lnTo>
                    <a:pt x="48410" y="154781"/>
                  </a:lnTo>
                  <a:lnTo>
                    <a:pt x="100848" y="160289"/>
                  </a:lnTo>
                  <a:lnTo>
                    <a:pt x="112527" y="161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220622" y="2666636"/>
              <a:ext cx="181355" cy="183777"/>
            </a:xfrm>
            <a:custGeom>
              <a:avLst/>
              <a:gdLst/>
              <a:ahLst/>
              <a:cxnLst/>
              <a:rect l="0" t="0" r="0" b="0"/>
              <a:pathLst>
                <a:path w="181355" h="183777">
                  <a:moveTo>
                    <a:pt x="137554" y="18130"/>
                  </a:moveTo>
                  <a:lnTo>
                    <a:pt x="120786" y="6952"/>
                  </a:lnTo>
                  <a:lnTo>
                    <a:pt x="88002" y="0"/>
                  </a:lnTo>
                  <a:lnTo>
                    <a:pt x="54241" y="3530"/>
                  </a:lnTo>
                  <a:lnTo>
                    <a:pt x="22012" y="17574"/>
                  </a:lnTo>
                  <a:lnTo>
                    <a:pt x="7043" y="33091"/>
                  </a:lnTo>
                  <a:lnTo>
                    <a:pt x="1414" y="42142"/>
                  </a:lnTo>
                  <a:lnTo>
                    <a:pt x="0" y="50516"/>
                  </a:lnTo>
                  <a:lnTo>
                    <a:pt x="1398" y="58438"/>
                  </a:lnTo>
                  <a:lnTo>
                    <a:pt x="4669" y="66059"/>
                  </a:lnTo>
                  <a:lnTo>
                    <a:pt x="11529" y="69970"/>
                  </a:lnTo>
                  <a:lnTo>
                    <a:pt x="69254" y="70898"/>
                  </a:lnTo>
                  <a:lnTo>
                    <a:pt x="93160" y="77068"/>
                  </a:lnTo>
                  <a:lnTo>
                    <a:pt x="155291" y="105106"/>
                  </a:lnTo>
                  <a:lnTo>
                    <a:pt x="170003" y="118787"/>
                  </a:lnTo>
                  <a:lnTo>
                    <a:pt x="180442" y="136566"/>
                  </a:lnTo>
                  <a:lnTo>
                    <a:pt x="181354" y="145051"/>
                  </a:lnTo>
                  <a:lnTo>
                    <a:pt x="176128" y="160717"/>
                  </a:lnTo>
                  <a:lnTo>
                    <a:pt x="162886" y="172360"/>
                  </a:lnTo>
                  <a:lnTo>
                    <a:pt x="154442" y="177102"/>
                  </a:lnTo>
                  <a:lnTo>
                    <a:pt x="114612" y="183776"/>
                  </a:lnTo>
                  <a:lnTo>
                    <a:pt x="76944" y="180165"/>
                  </a:lnTo>
                  <a:lnTo>
                    <a:pt x="21740" y="155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3989126" y="2284683"/>
            <a:ext cx="211745" cy="402127"/>
          </a:xfrm>
          <a:custGeom>
            <a:avLst/>
            <a:gdLst/>
            <a:ahLst/>
            <a:cxnLst/>
            <a:rect l="0" t="0" r="0" b="0"/>
            <a:pathLst>
              <a:path w="211745" h="402127">
                <a:moveTo>
                  <a:pt x="64345" y="0"/>
                </a:moveTo>
                <a:lnTo>
                  <a:pt x="81134" y="55045"/>
                </a:lnTo>
                <a:lnTo>
                  <a:pt x="90429" y="114513"/>
                </a:lnTo>
                <a:lnTo>
                  <a:pt x="98326" y="176618"/>
                </a:lnTo>
                <a:lnTo>
                  <a:pt x="106558" y="238551"/>
                </a:lnTo>
                <a:lnTo>
                  <a:pt x="115383" y="299913"/>
                </a:lnTo>
                <a:lnTo>
                  <a:pt x="116671" y="354777"/>
                </a:lnTo>
                <a:lnTo>
                  <a:pt x="116847" y="382677"/>
                </a:lnTo>
                <a:lnTo>
                  <a:pt x="114554" y="389649"/>
                </a:lnTo>
                <a:lnTo>
                  <a:pt x="110686" y="391957"/>
                </a:lnTo>
                <a:lnTo>
                  <a:pt x="105767" y="391156"/>
                </a:lnTo>
                <a:lnTo>
                  <a:pt x="87667" y="378851"/>
                </a:lnTo>
                <a:lnTo>
                  <a:pt x="32711" y="316362"/>
                </a:lnTo>
                <a:lnTo>
                  <a:pt x="4674" y="287880"/>
                </a:lnTo>
                <a:lnTo>
                  <a:pt x="1168" y="286676"/>
                </a:lnTo>
                <a:lnTo>
                  <a:pt x="0" y="289384"/>
                </a:lnTo>
                <a:lnTo>
                  <a:pt x="392" y="294698"/>
                </a:lnTo>
                <a:lnTo>
                  <a:pt x="10185" y="306842"/>
                </a:lnTo>
                <a:lnTo>
                  <a:pt x="66336" y="363614"/>
                </a:lnTo>
                <a:lnTo>
                  <a:pt x="108916" y="396783"/>
                </a:lnTo>
                <a:lnTo>
                  <a:pt x="118626" y="401392"/>
                </a:lnTo>
                <a:lnTo>
                  <a:pt x="127439" y="402126"/>
                </a:lnTo>
                <a:lnTo>
                  <a:pt x="143469" y="396702"/>
                </a:lnTo>
                <a:lnTo>
                  <a:pt x="165648" y="374905"/>
                </a:lnTo>
                <a:lnTo>
                  <a:pt x="198034" y="335200"/>
                </a:lnTo>
                <a:lnTo>
                  <a:pt x="211744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2853222" y="2779523"/>
            <a:ext cx="2716354" cy="442965"/>
            <a:chOff x="2853222" y="2779523"/>
            <a:chExt cx="2716354" cy="442965"/>
          </a:xfrm>
        </p:grpSpPr>
        <p:sp>
          <p:nvSpPr>
            <p:cNvPr id="119" name="Freeform 118"/>
            <p:cNvSpPr/>
            <p:nvPr/>
          </p:nvSpPr>
          <p:spPr>
            <a:xfrm>
              <a:off x="2969036" y="2895336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53222" y="2874279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88281" y="17959"/>
                  </a:lnTo>
                  <a:lnTo>
                    <a:pt x="136709" y="35150"/>
                  </a:lnTo>
                  <a:lnTo>
                    <a:pt x="80254" y="41909"/>
                  </a:lnTo>
                  <a:lnTo>
                    <a:pt x="21920" y="5658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53222" y="3053264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6822" y="3119"/>
                  </a:lnTo>
                  <a:lnTo>
                    <a:pt x="93993" y="14654"/>
                  </a:lnTo>
                  <a:lnTo>
                    <a:pt x="37977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084849" y="2973833"/>
              <a:ext cx="115815" cy="100962"/>
            </a:xfrm>
            <a:custGeom>
              <a:avLst/>
              <a:gdLst/>
              <a:ahLst/>
              <a:cxnLst/>
              <a:rect l="0" t="0" r="0" b="0"/>
              <a:pathLst>
                <a:path w="115815" h="100962">
                  <a:moveTo>
                    <a:pt x="0" y="37317"/>
                  </a:moveTo>
                  <a:lnTo>
                    <a:pt x="9065" y="95934"/>
                  </a:lnTo>
                  <a:lnTo>
                    <a:pt x="8383" y="100961"/>
                  </a:lnTo>
                  <a:lnTo>
                    <a:pt x="6759" y="100804"/>
                  </a:lnTo>
                  <a:lnTo>
                    <a:pt x="4506" y="97189"/>
                  </a:lnTo>
                  <a:lnTo>
                    <a:pt x="1335" y="69745"/>
                  </a:lnTo>
                  <a:lnTo>
                    <a:pt x="5985" y="37566"/>
                  </a:lnTo>
                  <a:lnTo>
                    <a:pt x="20361" y="11395"/>
                  </a:lnTo>
                  <a:lnTo>
                    <a:pt x="28782" y="5997"/>
                  </a:lnTo>
                  <a:lnTo>
                    <a:pt x="50617" y="0"/>
                  </a:lnTo>
                  <a:lnTo>
                    <a:pt x="60651" y="741"/>
                  </a:lnTo>
                  <a:lnTo>
                    <a:pt x="78039" y="7803"/>
                  </a:lnTo>
                  <a:lnTo>
                    <a:pt x="100982" y="24932"/>
                  </a:lnTo>
                  <a:lnTo>
                    <a:pt x="109221" y="41171"/>
                  </a:lnTo>
                  <a:lnTo>
                    <a:pt x="115814" y="68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529973" y="2853222"/>
              <a:ext cx="18131" cy="210571"/>
            </a:xfrm>
            <a:custGeom>
              <a:avLst/>
              <a:gdLst/>
              <a:ahLst/>
              <a:cxnLst/>
              <a:rect l="0" t="0" r="0" b="0"/>
              <a:pathLst>
                <a:path w="18131" h="210571">
                  <a:moveTo>
                    <a:pt x="18130" y="0"/>
                  </a:moveTo>
                  <a:lnTo>
                    <a:pt x="6952" y="16768"/>
                  </a:lnTo>
                  <a:lnTo>
                    <a:pt x="0" y="55142"/>
                  </a:lnTo>
                  <a:lnTo>
                    <a:pt x="4887" y="112105"/>
                  </a:lnTo>
                  <a:lnTo>
                    <a:pt x="7066" y="168417"/>
                  </a:lnTo>
                  <a:lnTo>
                    <a:pt x="8533" y="191836"/>
                  </a:lnTo>
                  <a:lnTo>
                    <a:pt x="10562" y="198081"/>
                  </a:lnTo>
                  <a:lnTo>
                    <a:pt x="1813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00704" y="2947979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5369" y="3119"/>
                  </a:lnTo>
                  <a:lnTo>
                    <a:pt x="74833" y="9065"/>
                  </a:lnTo>
                  <a:lnTo>
                    <a:pt x="1309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15737" y="2811108"/>
              <a:ext cx="227922" cy="264851"/>
            </a:xfrm>
            <a:custGeom>
              <a:avLst/>
              <a:gdLst/>
              <a:ahLst/>
              <a:cxnLst/>
              <a:rect l="0" t="0" r="0" b="0"/>
              <a:pathLst>
                <a:path w="227922" h="264851">
                  <a:moveTo>
                    <a:pt x="6066" y="0"/>
                  </a:moveTo>
                  <a:lnTo>
                    <a:pt x="0" y="39688"/>
                  </a:lnTo>
                  <a:lnTo>
                    <a:pt x="5036" y="100027"/>
                  </a:lnTo>
                  <a:lnTo>
                    <a:pt x="14268" y="153596"/>
                  </a:lnTo>
                  <a:lnTo>
                    <a:pt x="25199" y="215589"/>
                  </a:lnTo>
                  <a:lnTo>
                    <a:pt x="32808" y="255106"/>
                  </a:lnTo>
                  <a:lnTo>
                    <a:pt x="32083" y="254299"/>
                  </a:lnTo>
                  <a:lnTo>
                    <a:pt x="30429" y="250251"/>
                  </a:lnTo>
                  <a:lnTo>
                    <a:pt x="28102" y="222198"/>
                  </a:lnTo>
                  <a:lnTo>
                    <a:pt x="33002" y="189839"/>
                  </a:lnTo>
                  <a:lnTo>
                    <a:pt x="39231" y="183881"/>
                  </a:lnTo>
                  <a:lnTo>
                    <a:pt x="48063" y="181079"/>
                  </a:lnTo>
                  <a:lnTo>
                    <a:pt x="58630" y="180381"/>
                  </a:lnTo>
                  <a:lnTo>
                    <a:pt x="76611" y="185844"/>
                  </a:lnTo>
                  <a:lnTo>
                    <a:pt x="92401" y="197241"/>
                  </a:lnTo>
                  <a:lnTo>
                    <a:pt x="113275" y="223389"/>
                  </a:lnTo>
                  <a:lnTo>
                    <a:pt x="123125" y="243174"/>
                  </a:lnTo>
                  <a:lnTo>
                    <a:pt x="127389" y="246344"/>
                  </a:lnTo>
                  <a:lnTo>
                    <a:pt x="131402" y="244948"/>
                  </a:lnTo>
                  <a:lnTo>
                    <a:pt x="148877" y="229335"/>
                  </a:lnTo>
                  <a:lnTo>
                    <a:pt x="209438" y="174216"/>
                  </a:lnTo>
                  <a:lnTo>
                    <a:pt x="223575" y="155808"/>
                  </a:lnTo>
                  <a:lnTo>
                    <a:pt x="227111" y="145986"/>
                  </a:lnTo>
                  <a:lnTo>
                    <a:pt x="227921" y="125714"/>
                  </a:lnTo>
                  <a:lnTo>
                    <a:pt x="222989" y="118905"/>
                  </a:lnTo>
                  <a:lnTo>
                    <a:pt x="205032" y="111339"/>
                  </a:lnTo>
                  <a:lnTo>
                    <a:pt x="196031" y="111660"/>
                  </a:lnTo>
                  <a:lnTo>
                    <a:pt x="179792" y="118257"/>
                  </a:lnTo>
                  <a:lnTo>
                    <a:pt x="167896" y="132108"/>
                  </a:lnTo>
                  <a:lnTo>
                    <a:pt x="140894" y="180914"/>
                  </a:lnTo>
                  <a:lnTo>
                    <a:pt x="136092" y="218031"/>
                  </a:lnTo>
                  <a:lnTo>
                    <a:pt x="139114" y="240792"/>
                  </a:lnTo>
                  <a:lnTo>
                    <a:pt x="143898" y="249436"/>
                  </a:lnTo>
                  <a:lnTo>
                    <a:pt x="158571" y="262159"/>
                  </a:lnTo>
                  <a:lnTo>
                    <a:pt x="167398" y="264850"/>
                  </a:lnTo>
                  <a:lnTo>
                    <a:pt x="20610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41895" y="2884808"/>
              <a:ext cx="178655" cy="205994"/>
            </a:xfrm>
            <a:custGeom>
              <a:avLst/>
              <a:gdLst/>
              <a:ahLst/>
              <a:cxnLst/>
              <a:rect l="0" t="0" r="0" b="0"/>
              <a:pathLst>
                <a:path w="178655" h="205994">
                  <a:moveTo>
                    <a:pt x="95804" y="0"/>
                  </a:moveTo>
                  <a:lnTo>
                    <a:pt x="73447" y="0"/>
                  </a:lnTo>
                  <a:lnTo>
                    <a:pt x="56232" y="6239"/>
                  </a:lnTo>
                  <a:lnTo>
                    <a:pt x="20527" y="29308"/>
                  </a:lnTo>
                  <a:lnTo>
                    <a:pt x="6586" y="45781"/>
                  </a:lnTo>
                  <a:lnTo>
                    <a:pt x="1230" y="55087"/>
                  </a:lnTo>
                  <a:lnTo>
                    <a:pt x="0" y="63631"/>
                  </a:lnTo>
                  <a:lnTo>
                    <a:pt x="4871" y="79363"/>
                  </a:lnTo>
                  <a:lnTo>
                    <a:pt x="11785" y="84494"/>
                  </a:lnTo>
                  <a:lnTo>
                    <a:pt x="64015" y="98994"/>
                  </a:lnTo>
                  <a:lnTo>
                    <a:pt x="112358" y="113618"/>
                  </a:lnTo>
                  <a:lnTo>
                    <a:pt x="154411" y="144525"/>
                  </a:lnTo>
                  <a:lnTo>
                    <a:pt x="176210" y="170724"/>
                  </a:lnTo>
                  <a:lnTo>
                    <a:pt x="178654" y="179327"/>
                  </a:lnTo>
                  <a:lnTo>
                    <a:pt x="177943" y="187402"/>
                  </a:lnTo>
                  <a:lnTo>
                    <a:pt x="175130" y="195124"/>
                  </a:lnTo>
                  <a:lnTo>
                    <a:pt x="168575" y="200273"/>
                  </a:lnTo>
                  <a:lnTo>
                    <a:pt x="148814" y="205993"/>
                  </a:lnTo>
                  <a:lnTo>
                    <a:pt x="111381" y="203625"/>
                  </a:lnTo>
                  <a:lnTo>
                    <a:pt x="6421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40550" y="2936902"/>
              <a:ext cx="149834" cy="137838"/>
            </a:xfrm>
            <a:custGeom>
              <a:avLst/>
              <a:gdLst/>
              <a:ahLst/>
              <a:cxnLst/>
              <a:rect l="0" t="0" r="0" b="0"/>
              <a:pathLst>
                <a:path w="149834" h="137838">
                  <a:moveTo>
                    <a:pt x="86662" y="21605"/>
                  </a:moveTo>
                  <a:lnTo>
                    <a:pt x="81073" y="4838"/>
                  </a:lnTo>
                  <a:lnTo>
                    <a:pt x="74747" y="1069"/>
                  </a:lnTo>
                  <a:lnTo>
                    <a:pt x="55240" y="0"/>
                  </a:lnTo>
                  <a:lnTo>
                    <a:pt x="23540" y="11564"/>
                  </a:lnTo>
                  <a:lnTo>
                    <a:pt x="8695" y="29621"/>
                  </a:lnTo>
                  <a:lnTo>
                    <a:pt x="3098" y="40987"/>
                  </a:lnTo>
                  <a:lnTo>
                    <a:pt x="0" y="66095"/>
                  </a:lnTo>
                  <a:lnTo>
                    <a:pt x="7543" y="114752"/>
                  </a:lnTo>
                  <a:lnTo>
                    <a:pt x="12859" y="123477"/>
                  </a:lnTo>
                  <a:lnTo>
                    <a:pt x="28124" y="136292"/>
                  </a:lnTo>
                  <a:lnTo>
                    <a:pt x="37109" y="137837"/>
                  </a:lnTo>
                  <a:lnTo>
                    <a:pt x="56450" y="133316"/>
                  </a:lnTo>
                  <a:lnTo>
                    <a:pt x="64181" y="127664"/>
                  </a:lnTo>
                  <a:lnTo>
                    <a:pt x="75890" y="112027"/>
                  </a:lnTo>
                  <a:lnTo>
                    <a:pt x="89060" y="83492"/>
                  </a:lnTo>
                  <a:lnTo>
                    <a:pt x="94781" y="47221"/>
                  </a:lnTo>
                  <a:lnTo>
                    <a:pt x="94415" y="42192"/>
                  </a:lnTo>
                  <a:lnTo>
                    <a:pt x="93000" y="42349"/>
                  </a:lnTo>
                  <a:lnTo>
                    <a:pt x="90887" y="45963"/>
                  </a:lnTo>
                  <a:lnTo>
                    <a:pt x="91819" y="50712"/>
                  </a:lnTo>
                  <a:lnTo>
                    <a:pt x="116760" y="95920"/>
                  </a:lnTo>
                  <a:lnTo>
                    <a:pt x="149833" y="126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400911" y="2932499"/>
              <a:ext cx="357970" cy="144001"/>
            </a:xfrm>
            <a:custGeom>
              <a:avLst/>
              <a:gdLst/>
              <a:ahLst/>
              <a:cxnLst/>
              <a:rect l="0" t="0" r="0" b="0"/>
              <a:pathLst>
                <a:path w="357970" h="144001">
                  <a:moveTo>
                    <a:pt x="0" y="47065"/>
                  </a:moveTo>
                  <a:lnTo>
                    <a:pt x="17959" y="110493"/>
                  </a:lnTo>
                  <a:lnTo>
                    <a:pt x="25859" y="134879"/>
                  </a:lnTo>
                  <a:lnTo>
                    <a:pt x="23972" y="129377"/>
                  </a:lnTo>
                  <a:lnTo>
                    <a:pt x="22803" y="81609"/>
                  </a:lnTo>
                  <a:lnTo>
                    <a:pt x="26903" y="53839"/>
                  </a:lnTo>
                  <a:lnTo>
                    <a:pt x="33143" y="45732"/>
                  </a:lnTo>
                  <a:lnTo>
                    <a:pt x="41983" y="41497"/>
                  </a:lnTo>
                  <a:lnTo>
                    <a:pt x="52555" y="39844"/>
                  </a:lnTo>
                  <a:lnTo>
                    <a:pt x="61943" y="42251"/>
                  </a:lnTo>
                  <a:lnTo>
                    <a:pt x="78614" y="54284"/>
                  </a:lnTo>
                  <a:lnTo>
                    <a:pt x="104870" y="83586"/>
                  </a:lnTo>
                  <a:lnTo>
                    <a:pt x="106178" y="81941"/>
                  </a:lnTo>
                  <a:lnTo>
                    <a:pt x="106852" y="70755"/>
                  </a:lnTo>
                  <a:lnTo>
                    <a:pt x="114978" y="45895"/>
                  </a:lnTo>
                  <a:lnTo>
                    <a:pt x="125581" y="30558"/>
                  </a:lnTo>
                  <a:lnTo>
                    <a:pt x="132854" y="26701"/>
                  </a:lnTo>
                  <a:lnTo>
                    <a:pt x="150293" y="25537"/>
                  </a:lnTo>
                  <a:lnTo>
                    <a:pt x="179843" y="37047"/>
                  </a:lnTo>
                  <a:lnTo>
                    <a:pt x="194184" y="51972"/>
                  </a:lnTo>
                  <a:lnTo>
                    <a:pt x="203288" y="71473"/>
                  </a:lnTo>
                  <a:lnTo>
                    <a:pt x="207334" y="95738"/>
                  </a:lnTo>
                  <a:lnTo>
                    <a:pt x="210752" y="101740"/>
                  </a:lnTo>
                  <a:lnTo>
                    <a:pt x="215371" y="103403"/>
                  </a:lnTo>
                  <a:lnTo>
                    <a:pt x="220790" y="102171"/>
                  </a:lnTo>
                  <a:lnTo>
                    <a:pt x="282200" y="65476"/>
                  </a:lnTo>
                  <a:lnTo>
                    <a:pt x="311937" y="39524"/>
                  </a:lnTo>
                  <a:lnTo>
                    <a:pt x="315583" y="31509"/>
                  </a:lnTo>
                  <a:lnTo>
                    <a:pt x="316514" y="13245"/>
                  </a:lnTo>
                  <a:lnTo>
                    <a:pt x="311615" y="6971"/>
                  </a:lnTo>
                  <a:lnTo>
                    <a:pt x="293694" y="0"/>
                  </a:lnTo>
                  <a:lnTo>
                    <a:pt x="284704" y="481"/>
                  </a:lnTo>
                  <a:lnTo>
                    <a:pt x="268475" y="7254"/>
                  </a:lnTo>
                  <a:lnTo>
                    <a:pt x="263212" y="15845"/>
                  </a:lnTo>
                  <a:lnTo>
                    <a:pt x="254764" y="68541"/>
                  </a:lnTo>
                  <a:lnTo>
                    <a:pt x="255948" y="95215"/>
                  </a:lnTo>
                  <a:lnTo>
                    <a:pt x="264274" y="118768"/>
                  </a:lnTo>
                  <a:lnTo>
                    <a:pt x="278892" y="134695"/>
                  </a:lnTo>
                  <a:lnTo>
                    <a:pt x="287704" y="140580"/>
                  </a:lnTo>
                  <a:lnTo>
                    <a:pt x="306853" y="144000"/>
                  </a:lnTo>
                  <a:lnTo>
                    <a:pt x="334245" y="139348"/>
                  </a:lnTo>
                  <a:lnTo>
                    <a:pt x="357969" y="131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919930" y="2958605"/>
              <a:ext cx="113582" cy="263883"/>
            </a:xfrm>
            <a:custGeom>
              <a:avLst/>
              <a:gdLst/>
              <a:ahLst/>
              <a:cxnLst/>
              <a:rect l="0" t="0" r="0" b="0"/>
              <a:pathLst>
                <a:path w="113582" h="263883">
                  <a:moveTo>
                    <a:pt x="17935" y="73602"/>
                  </a:moveTo>
                  <a:lnTo>
                    <a:pt x="23524" y="135695"/>
                  </a:lnTo>
                  <a:lnTo>
                    <a:pt x="35893" y="194315"/>
                  </a:lnTo>
                  <a:lnTo>
                    <a:pt x="49601" y="249048"/>
                  </a:lnTo>
                  <a:lnTo>
                    <a:pt x="53084" y="260756"/>
                  </a:lnTo>
                  <a:lnTo>
                    <a:pt x="53066" y="263882"/>
                  </a:lnTo>
                  <a:lnTo>
                    <a:pt x="46807" y="254877"/>
                  </a:lnTo>
                  <a:lnTo>
                    <a:pt x="28569" y="197935"/>
                  </a:lnTo>
                  <a:lnTo>
                    <a:pt x="10930" y="137895"/>
                  </a:lnTo>
                  <a:lnTo>
                    <a:pt x="0" y="88641"/>
                  </a:lnTo>
                  <a:lnTo>
                    <a:pt x="923" y="46473"/>
                  </a:lnTo>
                  <a:lnTo>
                    <a:pt x="6865" y="24110"/>
                  </a:lnTo>
                  <a:lnTo>
                    <a:pt x="17304" y="6372"/>
                  </a:lnTo>
                  <a:lnTo>
                    <a:pt x="24533" y="1876"/>
                  </a:lnTo>
                  <a:lnTo>
                    <a:pt x="41924" y="0"/>
                  </a:lnTo>
                  <a:lnTo>
                    <a:pt x="71446" y="5520"/>
                  </a:lnTo>
                  <a:lnTo>
                    <a:pt x="88901" y="17607"/>
                  </a:lnTo>
                  <a:lnTo>
                    <a:pt x="103288" y="34677"/>
                  </a:lnTo>
                  <a:lnTo>
                    <a:pt x="113581" y="53963"/>
                  </a:lnTo>
                  <a:lnTo>
                    <a:pt x="112115" y="60509"/>
                  </a:lnTo>
                  <a:lnTo>
                    <a:pt x="106458" y="64873"/>
                  </a:lnTo>
                  <a:lnTo>
                    <a:pt x="60398" y="78518"/>
                  </a:lnTo>
                  <a:lnTo>
                    <a:pt x="28464" y="73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043150" y="2779523"/>
              <a:ext cx="63172" cy="252685"/>
            </a:xfrm>
            <a:custGeom>
              <a:avLst/>
              <a:gdLst/>
              <a:ahLst/>
              <a:cxnLst/>
              <a:rect l="0" t="0" r="0" b="0"/>
              <a:pathLst>
                <a:path w="63172" h="252685">
                  <a:moveTo>
                    <a:pt x="0" y="0"/>
                  </a:moveTo>
                  <a:lnTo>
                    <a:pt x="3119" y="48931"/>
                  </a:lnTo>
                  <a:lnTo>
                    <a:pt x="14654" y="108061"/>
                  </a:lnTo>
                  <a:lnTo>
                    <a:pt x="35433" y="165972"/>
                  </a:lnTo>
                  <a:lnTo>
                    <a:pt x="52016" y="223164"/>
                  </a:lnTo>
                  <a:lnTo>
                    <a:pt x="6317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142381" y="2920621"/>
              <a:ext cx="142926" cy="111680"/>
            </a:xfrm>
            <a:custGeom>
              <a:avLst/>
              <a:gdLst/>
              <a:ahLst/>
              <a:cxnLst/>
              <a:rect l="0" t="0" r="0" b="0"/>
              <a:pathLst>
                <a:path w="142926" h="111680">
                  <a:moveTo>
                    <a:pt x="90282" y="48415"/>
                  </a:moveTo>
                  <a:lnTo>
                    <a:pt x="80707" y="24368"/>
                  </a:lnTo>
                  <a:lnTo>
                    <a:pt x="70039" y="10041"/>
                  </a:lnTo>
                  <a:lnTo>
                    <a:pt x="51259" y="2114"/>
                  </a:lnTo>
                  <a:lnTo>
                    <a:pt x="39700" y="0"/>
                  </a:lnTo>
                  <a:lnTo>
                    <a:pt x="29654" y="2100"/>
                  </a:lnTo>
                  <a:lnTo>
                    <a:pt x="12253" y="13793"/>
                  </a:lnTo>
                  <a:lnTo>
                    <a:pt x="2960" y="33807"/>
                  </a:lnTo>
                  <a:lnTo>
                    <a:pt x="0" y="57130"/>
                  </a:lnTo>
                  <a:lnTo>
                    <a:pt x="2583" y="79194"/>
                  </a:lnTo>
                  <a:lnTo>
                    <a:pt x="10750" y="97580"/>
                  </a:lnTo>
                  <a:lnTo>
                    <a:pt x="16204" y="105758"/>
                  </a:lnTo>
                  <a:lnTo>
                    <a:pt x="24519" y="110040"/>
                  </a:lnTo>
                  <a:lnTo>
                    <a:pt x="46236" y="111679"/>
                  </a:lnTo>
                  <a:lnTo>
                    <a:pt x="56239" y="108138"/>
                  </a:lnTo>
                  <a:lnTo>
                    <a:pt x="73592" y="94846"/>
                  </a:lnTo>
                  <a:lnTo>
                    <a:pt x="77986" y="86388"/>
                  </a:lnTo>
                  <a:lnTo>
                    <a:pt x="79747" y="67631"/>
                  </a:lnTo>
                  <a:lnTo>
                    <a:pt x="82089" y="64735"/>
                  </a:lnTo>
                  <a:lnTo>
                    <a:pt x="85990" y="66314"/>
                  </a:lnTo>
                  <a:lnTo>
                    <a:pt x="115670" y="92669"/>
                  </a:lnTo>
                  <a:lnTo>
                    <a:pt x="142925" y="10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281627" y="2903092"/>
              <a:ext cx="77379" cy="129116"/>
            </a:xfrm>
            <a:custGeom>
              <a:avLst/>
              <a:gdLst/>
              <a:ahLst/>
              <a:cxnLst/>
              <a:rect l="0" t="0" r="0" b="0"/>
              <a:pathLst>
                <a:path w="77379" h="129116">
                  <a:moveTo>
                    <a:pt x="77378" y="13301"/>
                  </a:moveTo>
                  <a:lnTo>
                    <a:pt x="66199" y="2123"/>
                  </a:lnTo>
                  <a:lnTo>
                    <a:pt x="58227" y="0"/>
                  </a:lnTo>
                  <a:lnTo>
                    <a:pt x="36891" y="760"/>
                  </a:lnTo>
                  <a:lnTo>
                    <a:pt x="28160" y="4941"/>
                  </a:lnTo>
                  <a:lnTo>
                    <a:pt x="15339" y="18944"/>
                  </a:lnTo>
                  <a:lnTo>
                    <a:pt x="1544" y="46559"/>
                  </a:lnTo>
                  <a:lnTo>
                    <a:pt x="0" y="66687"/>
                  </a:lnTo>
                  <a:lnTo>
                    <a:pt x="4383" y="86161"/>
                  </a:lnTo>
                  <a:lnTo>
                    <a:pt x="14130" y="102616"/>
                  </a:lnTo>
                  <a:lnTo>
                    <a:pt x="29380" y="114608"/>
                  </a:lnTo>
                  <a:lnTo>
                    <a:pt x="46687" y="122667"/>
                  </a:lnTo>
                  <a:lnTo>
                    <a:pt x="77378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415826" y="2883606"/>
              <a:ext cx="153750" cy="151838"/>
            </a:xfrm>
            <a:custGeom>
              <a:avLst/>
              <a:gdLst/>
              <a:ahLst/>
              <a:cxnLst/>
              <a:rect l="0" t="0" r="0" b="0"/>
              <a:pathLst>
                <a:path w="153750" h="151838">
                  <a:moveTo>
                    <a:pt x="6350" y="74901"/>
                  </a:moveTo>
                  <a:lnTo>
                    <a:pt x="23117" y="80491"/>
                  </a:lnTo>
                  <a:lnTo>
                    <a:pt x="40708" y="80115"/>
                  </a:lnTo>
                  <a:lnTo>
                    <a:pt x="59055" y="74879"/>
                  </a:lnTo>
                  <a:lnTo>
                    <a:pt x="97143" y="45898"/>
                  </a:lnTo>
                  <a:lnTo>
                    <a:pt x="99634" y="38018"/>
                  </a:lnTo>
                  <a:lnTo>
                    <a:pt x="96163" y="19904"/>
                  </a:lnTo>
                  <a:lnTo>
                    <a:pt x="90792" y="12500"/>
                  </a:lnTo>
                  <a:lnTo>
                    <a:pt x="75465" y="1154"/>
                  </a:lnTo>
                  <a:lnTo>
                    <a:pt x="67635" y="0"/>
                  </a:lnTo>
                  <a:lnTo>
                    <a:pt x="60075" y="1571"/>
                  </a:lnTo>
                  <a:lnTo>
                    <a:pt x="38256" y="14959"/>
                  </a:lnTo>
                  <a:lnTo>
                    <a:pt x="9923" y="46033"/>
                  </a:lnTo>
                  <a:lnTo>
                    <a:pt x="2089" y="68700"/>
                  </a:lnTo>
                  <a:lnTo>
                    <a:pt x="0" y="81296"/>
                  </a:lnTo>
                  <a:lnTo>
                    <a:pt x="3917" y="101530"/>
                  </a:lnTo>
                  <a:lnTo>
                    <a:pt x="19277" y="126075"/>
                  </a:lnTo>
                  <a:lnTo>
                    <a:pt x="33152" y="139759"/>
                  </a:lnTo>
                  <a:lnTo>
                    <a:pt x="51017" y="149741"/>
                  </a:lnTo>
                  <a:lnTo>
                    <a:pt x="73775" y="151837"/>
                  </a:lnTo>
                  <a:lnTo>
                    <a:pt x="120924" y="143651"/>
                  </a:lnTo>
                  <a:lnTo>
                    <a:pt x="153749" y="127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273740" y="2053057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0"/>
                </a:moveTo>
                <a:lnTo>
                  <a:pt x="115236" y="3119"/>
                </a:lnTo>
                <a:lnTo>
                  <a:pt x="55860" y="1072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379025" y="3727088"/>
            <a:ext cx="136872" cy="8334"/>
          </a:xfrm>
          <a:custGeom>
            <a:avLst/>
            <a:gdLst/>
            <a:ahLst/>
            <a:cxnLst/>
            <a:rect l="0" t="0" r="0" b="0"/>
            <a:pathLst>
              <a:path w="136872" h="8334">
                <a:moveTo>
                  <a:pt x="136871" y="0"/>
                </a:moveTo>
                <a:lnTo>
                  <a:pt x="99393" y="8333"/>
                </a:lnTo>
                <a:lnTo>
                  <a:pt x="64545" y="6758"/>
                </a:lnTo>
                <a:lnTo>
                  <a:pt x="31993" y="20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4" name="Group 173"/>
          <p:cNvGrpSpPr/>
          <p:nvPr/>
        </p:nvGrpSpPr>
        <p:grpSpPr>
          <a:xfrm>
            <a:off x="558010" y="3484932"/>
            <a:ext cx="6832996" cy="515898"/>
            <a:chOff x="558010" y="3484932"/>
            <a:chExt cx="6832996" cy="515898"/>
          </a:xfrm>
        </p:grpSpPr>
        <p:sp>
          <p:nvSpPr>
            <p:cNvPr id="137" name="Freeform 136"/>
            <p:cNvSpPr/>
            <p:nvPr/>
          </p:nvSpPr>
          <p:spPr>
            <a:xfrm>
              <a:off x="673823" y="3642860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0"/>
                  </a:moveTo>
                  <a:lnTo>
                    <a:pt x="16920" y="62280"/>
                  </a:lnTo>
                  <a:lnTo>
                    <a:pt x="3689" y="119450"/>
                  </a:lnTo>
                  <a:lnTo>
                    <a:pt x="729" y="181132"/>
                  </a:lnTo>
                  <a:lnTo>
                    <a:pt x="144" y="23603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58010" y="3621803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14282" y="11452"/>
                  </a:lnTo>
                  <a:lnTo>
                    <a:pt x="155151" y="19160"/>
                  </a:lnTo>
                  <a:lnTo>
                    <a:pt x="97241" y="20682"/>
                  </a:lnTo>
                  <a:lnTo>
                    <a:pt x="36929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94576" y="3590217"/>
              <a:ext cx="300388" cy="328224"/>
            </a:xfrm>
            <a:custGeom>
              <a:avLst/>
              <a:gdLst/>
              <a:ahLst/>
              <a:cxnLst/>
              <a:rect l="0" t="0" r="0" b="0"/>
              <a:pathLst>
                <a:path w="300388" h="328224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86933"/>
                  </a:lnTo>
                  <a:lnTo>
                    <a:pt x="15332" y="146201"/>
                  </a:lnTo>
                  <a:lnTo>
                    <a:pt x="21552" y="208904"/>
                  </a:lnTo>
                  <a:lnTo>
                    <a:pt x="26810" y="268039"/>
                  </a:lnTo>
                  <a:lnTo>
                    <a:pt x="32414" y="303637"/>
                  </a:lnTo>
                  <a:lnTo>
                    <a:pt x="29990" y="325633"/>
                  </a:lnTo>
                  <a:lnTo>
                    <a:pt x="28875" y="328223"/>
                  </a:lnTo>
                  <a:lnTo>
                    <a:pt x="27307" y="309511"/>
                  </a:lnTo>
                  <a:lnTo>
                    <a:pt x="32323" y="247877"/>
                  </a:lnTo>
                  <a:lnTo>
                    <a:pt x="45792" y="202342"/>
                  </a:lnTo>
                  <a:lnTo>
                    <a:pt x="56992" y="185076"/>
                  </a:lnTo>
                  <a:lnTo>
                    <a:pt x="65594" y="180706"/>
                  </a:lnTo>
                  <a:lnTo>
                    <a:pt x="87630" y="178970"/>
                  </a:lnTo>
                  <a:lnTo>
                    <a:pt x="106783" y="185217"/>
                  </a:lnTo>
                  <a:lnTo>
                    <a:pt x="115166" y="190159"/>
                  </a:lnTo>
                  <a:lnTo>
                    <a:pt x="138142" y="219470"/>
                  </a:lnTo>
                  <a:lnTo>
                    <a:pt x="154179" y="252202"/>
                  </a:lnTo>
                  <a:lnTo>
                    <a:pt x="156247" y="273527"/>
                  </a:lnTo>
                  <a:lnTo>
                    <a:pt x="155161" y="284127"/>
                  </a:lnTo>
                  <a:lnTo>
                    <a:pt x="155606" y="287684"/>
                  </a:lnTo>
                  <a:lnTo>
                    <a:pt x="157073" y="286546"/>
                  </a:lnTo>
                  <a:lnTo>
                    <a:pt x="185857" y="243626"/>
                  </a:lnTo>
                  <a:lnTo>
                    <a:pt x="200352" y="229941"/>
                  </a:lnTo>
                  <a:lnTo>
                    <a:pt x="257656" y="188901"/>
                  </a:lnTo>
                  <a:lnTo>
                    <a:pt x="264881" y="182086"/>
                  </a:lnTo>
                  <a:lnTo>
                    <a:pt x="268528" y="174033"/>
                  </a:lnTo>
                  <a:lnTo>
                    <a:pt x="269460" y="155727"/>
                  </a:lnTo>
                  <a:lnTo>
                    <a:pt x="262855" y="139012"/>
                  </a:lnTo>
                  <a:lnTo>
                    <a:pt x="257818" y="131279"/>
                  </a:lnTo>
                  <a:lnTo>
                    <a:pt x="249781" y="126124"/>
                  </a:lnTo>
                  <a:lnTo>
                    <a:pt x="228373" y="120396"/>
                  </a:lnTo>
                  <a:lnTo>
                    <a:pt x="218452" y="121208"/>
                  </a:lnTo>
                  <a:lnTo>
                    <a:pt x="201191" y="128350"/>
                  </a:lnTo>
                  <a:lnTo>
                    <a:pt x="178319" y="151113"/>
                  </a:lnTo>
                  <a:lnTo>
                    <a:pt x="170096" y="173226"/>
                  </a:lnTo>
                  <a:lnTo>
                    <a:pt x="167611" y="197483"/>
                  </a:lnTo>
                  <a:lnTo>
                    <a:pt x="170405" y="219961"/>
                  </a:lnTo>
                  <a:lnTo>
                    <a:pt x="178667" y="238531"/>
                  </a:lnTo>
                  <a:lnTo>
                    <a:pt x="203034" y="269516"/>
                  </a:lnTo>
                  <a:lnTo>
                    <a:pt x="229038" y="285487"/>
                  </a:lnTo>
                  <a:lnTo>
                    <a:pt x="276520" y="301905"/>
                  </a:lnTo>
                  <a:lnTo>
                    <a:pt x="30038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292329" y="3713297"/>
              <a:ext cx="160604" cy="146299"/>
            </a:xfrm>
            <a:custGeom>
              <a:avLst/>
              <a:gdLst/>
              <a:ahLst/>
              <a:cxnLst/>
              <a:rect l="0" t="0" r="0" b="0"/>
              <a:pathLst>
                <a:path w="160604" h="146299">
                  <a:moveTo>
                    <a:pt x="107961" y="34848"/>
                  </a:moveTo>
                  <a:lnTo>
                    <a:pt x="102372" y="18080"/>
                  </a:lnTo>
                  <a:lnTo>
                    <a:pt x="90269" y="6728"/>
                  </a:lnTo>
                  <a:lnTo>
                    <a:pt x="82128" y="2063"/>
                  </a:lnTo>
                  <a:lnTo>
                    <a:pt x="60605" y="0"/>
                  </a:lnTo>
                  <a:lnTo>
                    <a:pt x="37781" y="4152"/>
                  </a:lnTo>
                  <a:lnTo>
                    <a:pt x="19838" y="13796"/>
                  </a:lnTo>
                  <a:lnTo>
                    <a:pt x="7184" y="32120"/>
                  </a:lnTo>
                  <a:lnTo>
                    <a:pt x="0" y="54693"/>
                  </a:lnTo>
                  <a:lnTo>
                    <a:pt x="2533" y="87131"/>
                  </a:lnTo>
                  <a:lnTo>
                    <a:pt x="7681" y="108387"/>
                  </a:lnTo>
                  <a:lnTo>
                    <a:pt x="20108" y="126414"/>
                  </a:lnTo>
                  <a:lnTo>
                    <a:pt x="28335" y="134496"/>
                  </a:lnTo>
                  <a:lnTo>
                    <a:pt x="49955" y="143477"/>
                  </a:lnTo>
                  <a:lnTo>
                    <a:pt x="75161" y="146298"/>
                  </a:lnTo>
                  <a:lnTo>
                    <a:pt x="137769" y="135587"/>
                  </a:lnTo>
                  <a:lnTo>
                    <a:pt x="160603" y="129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456082" y="3742556"/>
              <a:ext cx="107549" cy="113183"/>
            </a:xfrm>
            <a:custGeom>
              <a:avLst/>
              <a:gdLst/>
              <a:ahLst/>
              <a:cxnLst/>
              <a:rect l="0" t="0" r="0" b="0"/>
              <a:pathLst>
                <a:path w="107549" h="113183">
                  <a:moveTo>
                    <a:pt x="70550" y="5589"/>
                  </a:moveTo>
                  <a:lnTo>
                    <a:pt x="53782" y="0"/>
                  </a:lnTo>
                  <a:lnTo>
                    <a:pt x="36191" y="375"/>
                  </a:lnTo>
                  <a:lnTo>
                    <a:pt x="26587" y="2113"/>
                  </a:lnTo>
                  <a:lnTo>
                    <a:pt x="19015" y="6781"/>
                  </a:lnTo>
                  <a:lnTo>
                    <a:pt x="7481" y="21327"/>
                  </a:lnTo>
                  <a:lnTo>
                    <a:pt x="0" y="54835"/>
                  </a:lnTo>
                  <a:lnTo>
                    <a:pt x="4489" y="77779"/>
                  </a:lnTo>
                  <a:lnTo>
                    <a:pt x="8962" y="88810"/>
                  </a:lnTo>
                  <a:lnTo>
                    <a:pt x="23290" y="104187"/>
                  </a:lnTo>
                  <a:lnTo>
                    <a:pt x="32024" y="109926"/>
                  </a:lnTo>
                  <a:lnTo>
                    <a:pt x="54207" y="113182"/>
                  </a:lnTo>
                  <a:lnTo>
                    <a:pt x="66674" y="112412"/>
                  </a:lnTo>
                  <a:lnTo>
                    <a:pt x="86765" y="102199"/>
                  </a:lnTo>
                  <a:lnTo>
                    <a:pt x="95398" y="94562"/>
                  </a:lnTo>
                  <a:lnTo>
                    <a:pt x="104990" y="73598"/>
                  </a:lnTo>
                  <a:lnTo>
                    <a:pt x="107548" y="61457"/>
                  </a:lnTo>
                  <a:lnTo>
                    <a:pt x="106914" y="51023"/>
                  </a:lnTo>
                  <a:lnTo>
                    <a:pt x="99970" y="33191"/>
                  </a:lnTo>
                  <a:lnTo>
                    <a:pt x="82906" y="9997"/>
                  </a:lnTo>
                  <a:lnTo>
                    <a:pt x="78787" y="6188"/>
                  </a:lnTo>
                  <a:lnTo>
                    <a:pt x="76042" y="48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10860" y="3716559"/>
              <a:ext cx="84229" cy="133800"/>
            </a:xfrm>
            <a:custGeom>
              <a:avLst/>
              <a:gdLst/>
              <a:ahLst/>
              <a:cxnLst/>
              <a:rect l="0" t="0" r="0" b="0"/>
              <a:pathLst>
                <a:path w="84229" h="133800">
                  <a:moveTo>
                    <a:pt x="0" y="73700"/>
                  </a:moveTo>
                  <a:lnTo>
                    <a:pt x="15641" y="91681"/>
                  </a:lnTo>
                  <a:lnTo>
                    <a:pt x="40433" y="132263"/>
                  </a:lnTo>
                  <a:lnTo>
                    <a:pt x="43333" y="133799"/>
                  </a:lnTo>
                  <a:lnTo>
                    <a:pt x="44096" y="131313"/>
                  </a:lnTo>
                  <a:lnTo>
                    <a:pt x="43435" y="126147"/>
                  </a:lnTo>
                  <a:lnTo>
                    <a:pt x="12921" y="72758"/>
                  </a:lnTo>
                  <a:lnTo>
                    <a:pt x="8862" y="52224"/>
                  </a:lnTo>
                  <a:lnTo>
                    <a:pt x="9418" y="41836"/>
                  </a:lnTo>
                  <a:lnTo>
                    <a:pt x="13297" y="32570"/>
                  </a:lnTo>
                  <a:lnTo>
                    <a:pt x="26967" y="16035"/>
                  </a:lnTo>
                  <a:lnTo>
                    <a:pt x="47860" y="712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735801" y="3684974"/>
              <a:ext cx="54044" cy="154567"/>
            </a:xfrm>
            <a:custGeom>
              <a:avLst/>
              <a:gdLst/>
              <a:ahLst/>
              <a:cxnLst/>
              <a:rect l="0" t="0" r="0" b="0"/>
              <a:pathLst>
                <a:path w="54044" h="154567">
                  <a:moveTo>
                    <a:pt x="11929" y="84228"/>
                  </a:moveTo>
                  <a:lnTo>
                    <a:pt x="31057" y="136933"/>
                  </a:lnTo>
                  <a:lnTo>
                    <a:pt x="43853" y="154566"/>
                  </a:lnTo>
                  <a:lnTo>
                    <a:pt x="18893" y="93803"/>
                  </a:lnTo>
                  <a:lnTo>
                    <a:pt x="3" y="59690"/>
                  </a:lnTo>
                  <a:lnTo>
                    <a:pt x="0" y="40566"/>
                  </a:lnTo>
                  <a:lnTo>
                    <a:pt x="10137" y="23489"/>
                  </a:lnTo>
                  <a:lnTo>
                    <a:pt x="25170" y="10439"/>
                  </a:lnTo>
                  <a:lnTo>
                    <a:pt x="540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810901" y="3676425"/>
              <a:ext cx="115898" cy="155949"/>
            </a:xfrm>
            <a:custGeom>
              <a:avLst/>
              <a:gdLst/>
              <a:ahLst/>
              <a:cxnLst/>
              <a:rect l="0" t="0" r="0" b="0"/>
              <a:pathLst>
                <a:path w="115898" h="155949">
                  <a:moveTo>
                    <a:pt x="0" y="61191"/>
                  </a:moveTo>
                  <a:lnTo>
                    <a:pt x="37478" y="69525"/>
                  </a:lnTo>
                  <a:lnTo>
                    <a:pt x="72326" y="67950"/>
                  </a:lnTo>
                  <a:lnTo>
                    <a:pt x="92976" y="61856"/>
                  </a:lnTo>
                  <a:lnTo>
                    <a:pt x="109953" y="51348"/>
                  </a:lnTo>
                  <a:lnTo>
                    <a:pt x="114246" y="44101"/>
                  </a:lnTo>
                  <a:lnTo>
                    <a:pt x="115897" y="26690"/>
                  </a:lnTo>
                  <a:lnTo>
                    <a:pt x="109612" y="10372"/>
                  </a:lnTo>
                  <a:lnTo>
                    <a:pt x="104660" y="2745"/>
                  </a:lnTo>
                  <a:lnTo>
                    <a:pt x="99019" y="0"/>
                  </a:lnTo>
                  <a:lnTo>
                    <a:pt x="92919" y="510"/>
                  </a:lnTo>
                  <a:lnTo>
                    <a:pt x="60728" y="18139"/>
                  </a:lnTo>
                  <a:lnTo>
                    <a:pt x="36451" y="42976"/>
                  </a:lnTo>
                  <a:lnTo>
                    <a:pt x="20029" y="72562"/>
                  </a:lnTo>
                  <a:lnTo>
                    <a:pt x="17871" y="93151"/>
                  </a:lnTo>
                  <a:lnTo>
                    <a:pt x="21980" y="112830"/>
                  </a:lnTo>
                  <a:lnTo>
                    <a:pt x="31606" y="129376"/>
                  </a:lnTo>
                  <a:lnTo>
                    <a:pt x="46803" y="141408"/>
                  </a:lnTo>
                  <a:lnTo>
                    <a:pt x="65255" y="149486"/>
                  </a:lnTo>
                  <a:lnTo>
                    <a:pt x="105285" y="155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993052" y="3700441"/>
              <a:ext cx="120415" cy="121404"/>
            </a:xfrm>
            <a:custGeom>
              <a:avLst/>
              <a:gdLst/>
              <a:ahLst/>
              <a:cxnLst/>
              <a:rect l="0" t="0" r="0" b="0"/>
              <a:pathLst>
                <a:path w="120415" h="121404">
                  <a:moveTo>
                    <a:pt x="81062" y="5590"/>
                  </a:moveTo>
                  <a:lnTo>
                    <a:pt x="64294" y="0"/>
                  </a:lnTo>
                  <a:lnTo>
                    <a:pt x="31510" y="2114"/>
                  </a:lnTo>
                  <a:lnTo>
                    <a:pt x="11855" y="10284"/>
                  </a:lnTo>
                  <a:lnTo>
                    <a:pt x="3339" y="15738"/>
                  </a:lnTo>
                  <a:lnTo>
                    <a:pt x="0" y="21714"/>
                  </a:lnTo>
                  <a:lnTo>
                    <a:pt x="115" y="28038"/>
                  </a:lnTo>
                  <a:lnTo>
                    <a:pt x="2531" y="34593"/>
                  </a:lnTo>
                  <a:lnTo>
                    <a:pt x="14573" y="44997"/>
                  </a:lnTo>
                  <a:lnTo>
                    <a:pt x="32794" y="52350"/>
                  </a:lnTo>
                  <a:lnTo>
                    <a:pt x="79499" y="63309"/>
                  </a:lnTo>
                  <a:lnTo>
                    <a:pt x="117278" y="87311"/>
                  </a:lnTo>
                  <a:lnTo>
                    <a:pt x="120414" y="93996"/>
                  </a:lnTo>
                  <a:lnTo>
                    <a:pt x="120164" y="100792"/>
                  </a:lnTo>
                  <a:lnTo>
                    <a:pt x="117659" y="107662"/>
                  </a:lnTo>
                  <a:lnTo>
                    <a:pt x="111309" y="112243"/>
                  </a:lnTo>
                  <a:lnTo>
                    <a:pt x="80015" y="118689"/>
                  </a:lnTo>
                  <a:lnTo>
                    <a:pt x="28419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150393" y="3684978"/>
              <a:ext cx="120907" cy="276990"/>
            </a:xfrm>
            <a:custGeom>
              <a:avLst/>
              <a:gdLst/>
              <a:ahLst/>
              <a:cxnLst/>
              <a:rect l="0" t="0" r="0" b="0"/>
              <a:pathLst>
                <a:path w="120907" h="276990">
                  <a:moveTo>
                    <a:pt x="18477" y="126338"/>
                  </a:moveTo>
                  <a:lnTo>
                    <a:pt x="36435" y="181382"/>
                  </a:lnTo>
                  <a:lnTo>
                    <a:pt x="53626" y="240850"/>
                  </a:lnTo>
                  <a:lnTo>
                    <a:pt x="65281" y="276989"/>
                  </a:lnTo>
                  <a:lnTo>
                    <a:pt x="40599" y="214399"/>
                  </a:lnTo>
                  <a:lnTo>
                    <a:pt x="19080" y="158428"/>
                  </a:lnTo>
                  <a:lnTo>
                    <a:pt x="2179" y="96942"/>
                  </a:lnTo>
                  <a:lnTo>
                    <a:pt x="0" y="56926"/>
                  </a:lnTo>
                  <a:lnTo>
                    <a:pt x="3636" y="33487"/>
                  </a:lnTo>
                  <a:lnTo>
                    <a:pt x="12271" y="14491"/>
                  </a:lnTo>
                  <a:lnTo>
                    <a:pt x="17849" y="6150"/>
                  </a:lnTo>
                  <a:lnTo>
                    <a:pt x="25077" y="1759"/>
                  </a:lnTo>
                  <a:lnTo>
                    <a:pt x="42468" y="0"/>
                  </a:lnTo>
                  <a:lnTo>
                    <a:pt x="71989" y="5586"/>
                  </a:lnTo>
                  <a:lnTo>
                    <a:pt x="97373" y="20240"/>
                  </a:lnTo>
                  <a:lnTo>
                    <a:pt x="109304" y="35899"/>
                  </a:lnTo>
                  <a:lnTo>
                    <a:pt x="117336" y="55727"/>
                  </a:lnTo>
                  <a:lnTo>
                    <a:pt x="120906" y="80137"/>
                  </a:lnTo>
                  <a:lnTo>
                    <a:pt x="118349" y="89688"/>
                  </a:lnTo>
                  <a:lnTo>
                    <a:pt x="113134" y="97226"/>
                  </a:lnTo>
                  <a:lnTo>
                    <a:pt x="97981" y="108720"/>
                  </a:lnTo>
                  <a:lnTo>
                    <a:pt x="69720" y="120597"/>
                  </a:lnTo>
                  <a:lnTo>
                    <a:pt x="29006" y="126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266547" y="3724315"/>
              <a:ext cx="128026" cy="121235"/>
            </a:xfrm>
            <a:custGeom>
              <a:avLst/>
              <a:gdLst/>
              <a:ahLst/>
              <a:cxnLst/>
              <a:rect l="0" t="0" r="0" b="0"/>
              <a:pathLst>
                <a:path w="128026" h="121235">
                  <a:moveTo>
                    <a:pt x="91836" y="13301"/>
                  </a:moveTo>
                  <a:lnTo>
                    <a:pt x="80658" y="2123"/>
                  </a:lnTo>
                  <a:lnTo>
                    <a:pt x="72685" y="0"/>
                  </a:lnTo>
                  <a:lnTo>
                    <a:pt x="51349" y="760"/>
                  </a:lnTo>
                  <a:lnTo>
                    <a:pt x="32508" y="8118"/>
                  </a:lnTo>
                  <a:lnTo>
                    <a:pt x="24208" y="13355"/>
                  </a:lnTo>
                  <a:lnTo>
                    <a:pt x="11866" y="28533"/>
                  </a:lnTo>
                  <a:lnTo>
                    <a:pt x="3651" y="48147"/>
                  </a:lnTo>
                  <a:lnTo>
                    <a:pt x="0" y="72462"/>
                  </a:lnTo>
                  <a:lnTo>
                    <a:pt x="2536" y="83158"/>
                  </a:lnTo>
                  <a:lnTo>
                    <a:pt x="14712" y="101280"/>
                  </a:lnTo>
                  <a:lnTo>
                    <a:pt x="34942" y="114015"/>
                  </a:lnTo>
                  <a:lnTo>
                    <a:pt x="58361" y="121234"/>
                  </a:lnTo>
                  <a:lnTo>
                    <a:pt x="80468" y="120543"/>
                  </a:lnTo>
                  <a:lnTo>
                    <a:pt x="112644" y="107987"/>
                  </a:lnTo>
                  <a:lnTo>
                    <a:pt x="119746" y="99822"/>
                  </a:lnTo>
                  <a:lnTo>
                    <a:pt x="127637" y="78271"/>
                  </a:lnTo>
                  <a:lnTo>
                    <a:pt x="128025" y="56215"/>
                  </a:lnTo>
                  <a:lnTo>
                    <a:pt x="126490" y="45420"/>
                  </a:lnTo>
                  <a:lnTo>
                    <a:pt x="121958" y="37053"/>
                  </a:lnTo>
                  <a:lnTo>
                    <a:pt x="107563" y="24638"/>
                  </a:lnTo>
                  <a:lnTo>
                    <a:pt x="101151" y="22029"/>
                  </a:lnTo>
                  <a:lnTo>
                    <a:pt x="95706" y="21459"/>
                  </a:lnTo>
                  <a:lnTo>
                    <a:pt x="81307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400497" y="3716797"/>
              <a:ext cx="136871" cy="126105"/>
            </a:xfrm>
            <a:custGeom>
              <a:avLst/>
              <a:gdLst/>
              <a:ahLst/>
              <a:cxnLst/>
              <a:rect l="0" t="0" r="0" b="0"/>
              <a:pathLst>
                <a:path w="136871" h="126105">
                  <a:moveTo>
                    <a:pt x="0" y="52405"/>
                  </a:moveTo>
                  <a:lnTo>
                    <a:pt x="42662" y="108064"/>
                  </a:lnTo>
                  <a:lnTo>
                    <a:pt x="51716" y="121596"/>
                  </a:lnTo>
                  <a:lnTo>
                    <a:pt x="50855" y="121929"/>
                  </a:lnTo>
                  <a:lnTo>
                    <a:pt x="47941" y="119811"/>
                  </a:lnTo>
                  <a:lnTo>
                    <a:pt x="27971" y="62920"/>
                  </a:lnTo>
                  <a:lnTo>
                    <a:pt x="23106" y="25755"/>
                  </a:lnTo>
                  <a:lnTo>
                    <a:pt x="25932" y="15920"/>
                  </a:lnTo>
                  <a:lnTo>
                    <a:pt x="31326" y="8195"/>
                  </a:lnTo>
                  <a:lnTo>
                    <a:pt x="38431" y="1874"/>
                  </a:lnTo>
                  <a:lnTo>
                    <a:pt x="46678" y="0"/>
                  </a:lnTo>
                  <a:lnTo>
                    <a:pt x="65199" y="4158"/>
                  </a:lnTo>
                  <a:lnTo>
                    <a:pt x="89768" y="19652"/>
                  </a:lnTo>
                  <a:lnTo>
                    <a:pt x="101508" y="35508"/>
                  </a:lnTo>
                  <a:lnTo>
                    <a:pt x="126010" y="94884"/>
                  </a:lnTo>
                  <a:lnTo>
                    <a:pt x="136870" y="126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540860" y="3532908"/>
              <a:ext cx="143907" cy="299981"/>
            </a:xfrm>
            <a:custGeom>
              <a:avLst/>
              <a:gdLst/>
              <a:ahLst/>
              <a:cxnLst/>
              <a:rect l="0" t="0" r="0" b="0"/>
              <a:pathLst>
                <a:path w="143907" h="299981">
                  <a:moveTo>
                    <a:pt x="80735" y="236294"/>
                  </a:moveTo>
                  <a:lnTo>
                    <a:pt x="71160" y="212247"/>
                  </a:lnTo>
                  <a:lnTo>
                    <a:pt x="60492" y="197920"/>
                  </a:lnTo>
                  <a:lnTo>
                    <a:pt x="52032" y="194334"/>
                  </a:lnTo>
                  <a:lnTo>
                    <a:pt x="30153" y="193468"/>
                  </a:lnTo>
                  <a:lnTo>
                    <a:pt x="21278" y="197215"/>
                  </a:lnTo>
                  <a:lnTo>
                    <a:pt x="8296" y="210736"/>
                  </a:lnTo>
                  <a:lnTo>
                    <a:pt x="1747" y="231564"/>
                  </a:lnTo>
                  <a:lnTo>
                    <a:pt x="0" y="243669"/>
                  </a:lnTo>
                  <a:lnTo>
                    <a:pt x="4299" y="263358"/>
                  </a:lnTo>
                  <a:lnTo>
                    <a:pt x="26122" y="295062"/>
                  </a:lnTo>
                  <a:lnTo>
                    <a:pt x="33798" y="298870"/>
                  </a:lnTo>
                  <a:lnTo>
                    <a:pt x="51685" y="299980"/>
                  </a:lnTo>
                  <a:lnTo>
                    <a:pt x="68214" y="293455"/>
                  </a:lnTo>
                  <a:lnTo>
                    <a:pt x="75897" y="288439"/>
                  </a:lnTo>
                  <a:lnTo>
                    <a:pt x="87554" y="270388"/>
                  </a:lnTo>
                  <a:lnTo>
                    <a:pt x="104569" y="215082"/>
                  </a:lnTo>
                  <a:lnTo>
                    <a:pt x="103554" y="155068"/>
                  </a:lnTo>
                  <a:lnTo>
                    <a:pt x="99021" y="94341"/>
                  </a:lnTo>
                  <a:lnTo>
                    <a:pt x="87207" y="42267"/>
                  </a:lnTo>
                  <a:lnTo>
                    <a:pt x="77063" y="6449"/>
                  </a:lnTo>
                  <a:lnTo>
                    <a:pt x="72438" y="1175"/>
                  </a:lnTo>
                  <a:lnTo>
                    <a:pt x="67015" y="0"/>
                  </a:lnTo>
                  <a:lnTo>
                    <a:pt x="61060" y="1555"/>
                  </a:lnTo>
                  <a:lnTo>
                    <a:pt x="57090" y="7272"/>
                  </a:lnTo>
                  <a:lnTo>
                    <a:pt x="52679" y="26102"/>
                  </a:lnTo>
                  <a:lnTo>
                    <a:pt x="58252" y="84723"/>
                  </a:lnTo>
                  <a:lnTo>
                    <a:pt x="70618" y="146389"/>
                  </a:lnTo>
                  <a:lnTo>
                    <a:pt x="88978" y="203961"/>
                  </a:lnTo>
                  <a:lnTo>
                    <a:pt x="119963" y="251663"/>
                  </a:lnTo>
                  <a:lnTo>
                    <a:pt x="130535" y="260672"/>
                  </a:lnTo>
                  <a:lnTo>
                    <a:pt x="143906" y="267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737409" y="3727088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17958" y="59940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726880" y="3632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800580" y="3688510"/>
              <a:ext cx="115814" cy="143864"/>
            </a:xfrm>
            <a:custGeom>
              <a:avLst/>
              <a:gdLst/>
              <a:ahLst/>
              <a:cxnLst/>
              <a:rect l="0" t="0" r="0" b="0"/>
              <a:pathLst>
                <a:path w="115814" h="143864">
                  <a:moveTo>
                    <a:pt x="0" y="49106"/>
                  </a:moveTo>
                  <a:lnTo>
                    <a:pt x="17958" y="102981"/>
                  </a:lnTo>
                  <a:lnTo>
                    <a:pt x="25858" y="126680"/>
                  </a:lnTo>
                  <a:lnTo>
                    <a:pt x="14397" y="86448"/>
                  </a:lnTo>
                  <a:lnTo>
                    <a:pt x="14412" y="28839"/>
                  </a:lnTo>
                  <a:lnTo>
                    <a:pt x="16627" y="14538"/>
                  </a:lnTo>
                  <a:lnTo>
                    <a:pt x="21613" y="6174"/>
                  </a:lnTo>
                  <a:lnTo>
                    <a:pt x="28446" y="1767"/>
                  </a:lnTo>
                  <a:lnTo>
                    <a:pt x="36512" y="0"/>
                  </a:lnTo>
                  <a:lnTo>
                    <a:pt x="44228" y="1160"/>
                  </a:lnTo>
                  <a:lnTo>
                    <a:pt x="59041" y="8690"/>
                  </a:lnTo>
                  <a:lnTo>
                    <a:pt x="80535" y="31672"/>
                  </a:lnTo>
                  <a:lnTo>
                    <a:pt x="96131" y="60708"/>
                  </a:lnTo>
                  <a:lnTo>
                    <a:pt x="107199" y="117632"/>
                  </a:lnTo>
                  <a:lnTo>
                    <a:pt x="115813" y="143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863751" y="3703539"/>
              <a:ext cx="208465" cy="297291"/>
            </a:xfrm>
            <a:custGeom>
              <a:avLst/>
              <a:gdLst/>
              <a:ahLst/>
              <a:cxnLst/>
              <a:rect l="0" t="0" r="0" b="0"/>
              <a:pathLst>
                <a:path w="208465" h="297291">
                  <a:moveTo>
                    <a:pt x="157927" y="76191"/>
                  </a:moveTo>
                  <a:lnTo>
                    <a:pt x="157927" y="53835"/>
                  </a:lnTo>
                  <a:lnTo>
                    <a:pt x="146749" y="23164"/>
                  </a:lnTo>
                  <a:lnTo>
                    <a:pt x="131902" y="8559"/>
                  </a:lnTo>
                  <a:lnTo>
                    <a:pt x="123030" y="3027"/>
                  </a:lnTo>
                  <a:lnTo>
                    <a:pt x="103813" y="0"/>
                  </a:lnTo>
                  <a:lnTo>
                    <a:pt x="93775" y="831"/>
                  </a:lnTo>
                  <a:lnTo>
                    <a:pt x="76383" y="11112"/>
                  </a:lnTo>
                  <a:lnTo>
                    <a:pt x="68469" y="18767"/>
                  </a:lnTo>
                  <a:lnTo>
                    <a:pt x="64363" y="28550"/>
                  </a:lnTo>
                  <a:lnTo>
                    <a:pt x="62921" y="51898"/>
                  </a:lnTo>
                  <a:lnTo>
                    <a:pt x="74275" y="85761"/>
                  </a:lnTo>
                  <a:lnTo>
                    <a:pt x="82272" y="91930"/>
                  </a:lnTo>
                  <a:lnTo>
                    <a:pt x="103636" y="95664"/>
                  </a:lnTo>
                  <a:lnTo>
                    <a:pt x="112374" y="92683"/>
                  </a:lnTo>
                  <a:lnTo>
                    <a:pt x="125203" y="80011"/>
                  </a:lnTo>
                  <a:lnTo>
                    <a:pt x="132602" y="77568"/>
                  </a:lnTo>
                  <a:lnTo>
                    <a:pt x="150181" y="81093"/>
                  </a:lnTo>
                  <a:lnTo>
                    <a:pt x="157442" y="87648"/>
                  </a:lnTo>
                  <a:lnTo>
                    <a:pt x="173251" y="119230"/>
                  </a:lnTo>
                  <a:lnTo>
                    <a:pt x="192729" y="179980"/>
                  </a:lnTo>
                  <a:lnTo>
                    <a:pt x="207412" y="237041"/>
                  </a:lnTo>
                  <a:lnTo>
                    <a:pt x="208464" y="250105"/>
                  </a:lnTo>
                  <a:lnTo>
                    <a:pt x="204487" y="258814"/>
                  </a:lnTo>
                  <a:lnTo>
                    <a:pt x="197156" y="264620"/>
                  </a:lnTo>
                  <a:lnTo>
                    <a:pt x="176532" y="271072"/>
                  </a:lnTo>
                  <a:lnTo>
                    <a:pt x="117108" y="281142"/>
                  </a:lnTo>
                  <a:lnTo>
                    <a:pt x="65550" y="286821"/>
                  </a:lnTo>
                  <a:lnTo>
                    <a:pt x="19664" y="294875"/>
                  </a:lnTo>
                  <a:lnTo>
                    <a:pt x="0" y="297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238404" y="3653110"/>
              <a:ext cx="141244" cy="158935"/>
            </a:xfrm>
            <a:custGeom>
              <a:avLst/>
              <a:gdLst/>
              <a:ahLst/>
              <a:cxnLst/>
              <a:rect l="0" t="0" r="0" b="0"/>
              <a:pathLst>
                <a:path w="141244" h="158935">
                  <a:moveTo>
                    <a:pt x="99129" y="52921"/>
                  </a:moveTo>
                  <a:lnTo>
                    <a:pt x="99129" y="30564"/>
                  </a:lnTo>
                  <a:lnTo>
                    <a:pt x="92890" y="13349"/>
                  </a:lnTo>
                  <a:lnTo>
                    <a:pt x="87951" y="5482"/>
                  </a:lnTo>
                  <a:lnTo>
                    <a:pt x="79979" y="1408"/>
                  </a:lnTo>
                  <a:lnTo>
                    <a:pt x="58642" y="0"/>
                  </a:lnTo>
                  <a:lnTo>
                    <a:pt x="25912" y="11374"/>
                  </a:lnTo>
                  <a:lnTo>
                    <a:pt x="18732" y="19374"/>
                  </a:lnTo>
                  <a:lnTo>
                    <a:pt x="675" y="73488"/>
                  </a:lnTo>
                  <a:lnTo>
                    <a:pt x="0" y="94817"/>
                  </a:lnTo>
                  <a:lnTo>
                    <a:pt x="4769" y="115995"/>
                  </a:lnTo>
                  <a:lnTo>
                    <a:pt x="14688" y="137106"/>
                  </a:lnTo>
                  <a:lnTo>
                    <a:pt x="30014" y="151948"/>
                  </a:lnTo>
                  <a:lnTo>
                    <a:pt x="39014" y="157543"/>
                  </a:lnTo>
                  <a:lnTo>
                    <a:pt x="47355" y="158934"/>
                  </a:lnTo>
                  <a:lnTo>
                    <a:pt x="55254" y="157521"/>
                  </a:lnTo>
                  <a:lnTo>
                    <a:pt x="62860" y="154240"/>
                  </a:lnTo>
                  <a:lnTo>
                    <a:pt x="74431" y="138116"/>
                  </a:lnTo>
                  <a:lnTo>
                    <a:pt x="79154" y="127265"/>
                  </a:lnTo>
                  <a:lnTo>
                    <a:pt x="81283" y="105850"/>
                  </a:lnTo>
                  <a:lnTo>
                    <a:pt x="80213" y="95226"/>
                  </a:lnTo>
                  <a:lnTo>
                    <a:pt x="80669" y="91652"/>
                  </a:lnTo>
                  <a:lnTo>
                    <a:pt x="82143" y="92780"/>
                  </a:lnTo>
                  <a:lnTo>
                    <a:pt x="88070" y="102222"/>
                  </a:lnTo>
                  <a:lnTo>
                    <a:pt x="98504" y="114217"/>
                  </a:lnTo>
                  <a:lnTo>
                    <a:pt x="141243" y="137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403536" y="3694840"/>
              <a:ext cx="123511" cy="127005"/>
            </a:xfrm>
            <a:custGeom>
              <a:avLst/>
              <a:gdLst/>
              <a:ahLst/>
              <a:cxnLst/>
              <a:rect l="0" t="0" r="0" b="0"/>
              <a:pathLst>
                <a:path w="123511" h="127005">
                  <a:moveTo>
                    <a:pt x="7697" y="32248"/>
                  </a:moveTo>
                  <a:lnTo>
                    <a:pt x="10816" y="74939"/>
                  </a:lnTo>
                  <a:lnTo>
                    <a:pt x="13286" y="85275"/>
                  </a:lnTo>
                  <a:lnTo>
                    <a:pt x="12593" y="88656"/>
                  </a:lnTo>
                  <a:lnTo>
                    <a:pt x="9791" y="87401"/>
                  </a:lnTo>
                  <a:lnTo>
                    <a:pt x="5583" y="83054"/>
                  </a:lnTo>
                  <a:lnTo>
                    <a:pt x="908" y="65747"/>
                  </a:lnTo>
                  <a:lnTo>
                    <a:pt x="0" y="43627"/>
                  </a:lnTo>
                  <a:lnTo>
                    <a:pt x="3496" y="22097"/>
                  </a:lnTo>
                  <a:lnTo>
                    <a:pt x="8406" y="13782"/>
                  </a:lnTo>
                  <a:lnTo>
                    <a:pt x="23220" y="1424"/>
                  </a:lnTo>
                  <a:lnTo>
                    <a:pt x="32084" y="0"/>
                  </a:lnTo>
                  <a:lnTo>
                    <a:pt x="51291" y="4657"/>
                  </a:lnTo>
                  <a:lnTo>
                    <a:pt x="76246" y="20433"/>
                  </a:lnTo>
                  <a:lnTo>
                    <a:pt x="98457" y="45515"/>
                  </a:lnTo>
                  <a:lnTo>
                    <a:pt x="114267" y="75173"/>
                  </a:lnTo>
                  <a:lnTo>
                    <a:pt x="123510" y="127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563310" y="3713224"/>
              <a:ext cx="161681" cy="287606"/>
            </a:xfrm>
            <a:custGeom>
              <a:avLst/>
              <a:gdLst/>
              <a:ahLst/>
              <a:cxnLst/>
              <a:rect l="0" t="0" r="0" b="0"/>
              <a:pathLst>
                <a:path w="161681" h="287606">
                  <a:moveTo>
                    <a:pt x="90078" y="55978"/>
                  </a:moveTo>
                  <a:lnTo>
                    <a:pt x="95667" y="39210"/>
                  </a:lnTo>
                  <a:lnTo>
                    <a:pt x="94974" y="31931"/>
                  </a:lnTo>
                  <a:lnTo>
                    <a:pt x="87965" y="17604"/>
                  </a:lnTo>
                  <a:lnTo>
                    <a:pt x="73931" y="6557"/>
                  </a:lnTo>
                  <a:lnTo>
                    <a:pt x="65275" y="1974"/>
                  </a:lnTo>
                  <a:lnTo>
                    <a:pt x="46299" y="0"/>
                  </a:lnTo>
                  <a:lnTo>
                    <a:pt x="27337" y="4193"/>
                  </a:lnTo>
                  <a:lnTo>
                    <a:pt x="11110" y="13855"/>
                  </a:lnTo>
                  <a:lnTo>
                    <a:pt x="5848" y="22047"/>
                  </a:lnTo>
                  <a:lnTo>
                    <a:pt x="0" y="43627"/>
                  </a:lnTo>
                  <a:lnTo>
                    <a:pt x="2297" y="76495"/>
                  </a:lnTo>
                  <a:lnTo>
                    <a:pt x="6991" y="84863"/>
                  </a:lnTo>
                  <a:lnTo>
                    <a:pt x="21565" y="97282"/>
                  </a:lnTo>
                  <a:lnTo>
                    <a:pt x="42860" y="100461"/>
                  </a:lnTo>
                  <a:lnTo>
                    <a:pt x="55090" y="99671"/>
                  </a:lnTo>
                  <a:lnTo>
                    <a:pt x="74918" y="89435"/>
                  </a:lnTo>
                  <a:lnTo>
                    <a:pt x="106711" y="59857"/>
                  </a:lnTo>
                  <a:lnTo>
                    <a:pt x="112865" y="60904"/>
                  </a:lnTo>
                  <a:lnTo>
                    <a:pt x="118138" y="67451"/>
                  </a:lnTo>
                  <a:lnTo>
                    <a:pt x="138747" y="120443"/>
                  </a:lnTo>
                  <a:lnTo>
                    <a:pt x="156698" y="180873"/>
                  </a:lnTo>
                  <a:lnTo>
                    <a:pt x="161680" y="219066"/>
                  </a:lnTo>
                  <a:lnTo>
                    <a:pt x="156606" y="239985"/>
                  </a:lnTo>
                  <a:lnTo>
                    <a:pt x="145383" y="257082"/>
                  </a:lnTo>
                  <a:lnTo>
                    <a:pt x="128696" y="272479"/>
                  </a:lnTo>
                  <a:lnTo>
                    <a:pt x="106462" y="280882"/>
                  </a:lnTo>
                  <a:lnTo>
                    <a:pt x="70756" y="285612"/>
                  </a:lnTo>
                  <a:lnTo>
                    <a:pt x="37436" y="287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716559" y="3484932"/>
              <a:ext cx="164072" cy="326385"/>
            </a:xfrm>
            <a:custGeom>
              <a:avLst/>
              <a:gdLst/>
              <a:ahLst/>
              <a:cxnLst/>
              <a:rect l="0" t="0" r="0" b="0"/>
              <a:pathLst>
                <a:path w="164072" h="326385">
                  <a:moveTo>
                    <a:pt x="0" y="0"/>
                  </a:moveTo>
                  <a:lnTo>
                    <a:pt x="5590" y="58617"/>
                  </a:lnTo>
                  <a:lnTo>
                    <a:pt x="10723" y="120027"/>
                  </a:lnTo>
                  <a:lnTo>
                    <a:pt x="21789" y="178430"/>
                  </a:lnTo>
                  <a:lnTo>
                    <a:pt x="29651" y="235027"/>
                  </a:lnTo>
                  <a:lnTo>
                    <a:pt x="36602" y="271629"/>
                  </a:lnTo>
                  <a:lnTo>
                    <a:pt x="40779" y="277013"/>
                  </a:lnTo>
                  <a:lnTo>
                    <a:pt x="45904" y="278262"/>
                  </a:lnTo>
                  <a:lnTo>
                    <a:pt x="106124" y="259352"/>
                  </a:lnTo>
                  <a:lnTo>
                    <a:pt x="159465" y="223961"/>
                  </a:lnTo>
                  <a:lnTo>
                    <a:pt x="163632" y="215988"/>
                  </a:lnTo>
                  <a:lnTo>
                    <a:pt x="164071" y="207163"/>
                  </a:lnTo>
                  <a:lnTo>
                    <a:pt x="162023" y="197770"/>
                  </a:lnTo>
                  <a:lnTo>
                    <a:pt x="157149" y="190339"/>
                  </a:lnTo>
                  <a:lnTo>
                    <a:pt x="142374" y="178961"/>
                  </a:lnTo>
                  <a:lnTo>
                    <a:pt x="124109" y="176244"/>
                  </a:lnTo>
                  <a:lnTo>
                    <a:pt x="104293" y="180107"/>
                  </a:lnTo>
                  <a:lnTo>
                    <a:pt x="83787" y="189622"/>
                  </a:lnTo>
                  <a:lnTo>
                    <a:pt x="69214" y="204769"/>
                  </a:lnTo>
                  <a:lnTo>
                    <a:pt x="63691" y="213722"/>
                  </a:lnTo>
                  <a:lnTo>
                    <a:pt x="60673" y="233028"/>
                  </a:lnTo>
                  <a:lnTo>
                    <a:pt x="68267" y="274018"/>
                  </a:lnTo>
                  <a:lnTo>
                    <a:pt x="83269" y="299819"/>
                  </a:lnTo>
                  <a:lnTo>
                    <a:pt x="99010" y="311848"/>
                  </a:lnTo>
                  <a:lnTo>
                    <a:pt x="116534" y="319923"/>
                  </a:lnTo>
                  <a:lnTo>
                    <a:pt x="14740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937027" y="3632331"/>
              <a:ext cx="130069" cy="231628"/>
            </a:xfrm>
            <a:custGeom>
              <a:avLst/>
              <a:gdLst/>
              <a:ahLst/>
              <a:cxnLst/>
              <a:rect l="0" t="0" r="0" b="0"/>
              <a:pathLst>
                <a:path w="130069" h="231628">
                  <a:moveTo>
                    <a:pt x="74331" y="0"/>
                  </a:moveTo>
                  <a:lnTo>
                    <a:pt x="43049" y="9575"/>
                  </a:lnTo>
                  <a:lnTo>
                    <a:pt x="4643" y="39404"/>
                  </a:lnTo>
                  <a:lnTo>
                    <a:pt x="966" y="47326"/>
                  </a:lnTo>
                  <a:lnTo>
                    <a:pt x="0" y="65488"/>
                  </a:lnTo>
                  <a:lnTo>
                    <a:pt x="4890" y="71734"/>
                  </a:lnTo>
                  <a:lnTo>
                    <a:pt x="64022" y="92707"/>
                  </a:lnTo>
                  <a:lnTo>
                    <a:pt x="110884" y="123487"/>
                  </a:lnTo>
                  <a:lnTo>
                    <a:pt x="127795" y="149673"/>
                  </a:lnTo>
                  <a:lnTo>
                    <a:pt x="130068" y="169467"/>
                  </a:lnTo>
                  <a:lnTo>
                    <a:pt x="129036" y="179658"/>
                  </a:lnTo>
                  <a:lnTo>
                    <a:pt x="118532" y="200341"/>
                  </a:lnTo>
                  <a:lnTo>
                    <a:pt x="110817" y="210770"/>
                  </a:lnTo>
                  <a:lnTo>
                    <a:pt x="100994" y="217722"/>
                  </a:lnTo>
                  <a:lnTo>
                    <a:pt x="5327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319103" y="3651600"/>
              <a:ext cx="176566" cy="191874"/>
            </a:xfrm>
            <a:custGeom>
              <a:avLst/>
              <a:gdLst/>
              <a:ahLst/>
              <a:cxnLst/>
              <a:rect l="0" t="0" r="0" b="0"/>
              <a:pathLst>
                <a:path w="176566" h="191874">
                  <a:moveTo>
                    <a:pt x="102866" y="64959"/>
                  </a:moveTo>
                  <a:lnTo>
                    <a:pt x="102866" y="42602"/>
                  </a:lnTo>
                  <a:lnTo>
                    <a:pt x="96627" y="25387"/>
                  </a:lnTo>
                  <a:lnTo>
                    <a:pt x="91687" y="17521"/>
                  </a:lnTo>
                  <a:lnTo>
                    <a:pt x="76841" y="5661"/>
                  </a:lnTo>
                  <a:lnTo>
                    <a:pt x="67968" y="860"/>
                  </a:lnTo>
                  <a:lnTo>
                    <a:pt x="58544" y="0"/>
                  </a:lnTo>
                  <a:lnTo>
                    <a:pt x="38713" y="5283"/>
                  </a:lnTo>
                  <a:lnTo>
                    <a:pt x="24441" y="18549"/>
                  </a:lnTo>
                  <a:lnTo>
                    <a:pt x="5746" y="55662"/>
                  </a:lnTo>
                  <a:lnTo>
                    <a:pt x="0" y="97559"/>
                  </a:lnTo>
                  <a:lnTo>
                    <a:pt x="3887" y="135840"/>
                  </a:lnTo>
                  <a:lnTo>
                    <a:pt x="18036" y="169409"/>
                  </a:lnTo>
                  <a:lnTo>
                    <a:pt x="33578" y="184691"/>
                  </a:lnTo>
                  <a:lnTo>
                    <a:pt x="42636" y="190404"/>
                  </a:lnTo>
                  <a:lnTo>
                    <a:pt x="52184" y="191873"/>
                  </a:lnTo>
                  <a:lnTo>
                    <a:pt x="72151" y="187266"/>
                  </a:lnTo>
                  <a:lnTo>
                    <a:pt x="89605" y="174300"/>
                  </a:lnTo>
                  <a:lnTo>
                    <a:pt x="103991" y="155669"/>
                  </a:lnTo>
                  <a:lnTo>
                    <a:pt x="114284" y="131791"/>
                  </a:lnTo>
                  <a:lnTo>
                    <a:pt x="116519" y="108700"/>
                  </a:lnTo>
                  <a:lnTo>
                    <a:pt x="115478" y="97630"/>
                  </a:lnTo>
                  <a:lnTo>
                    <a:pt x="115953" y="94928"/>
                  </a:lnTo>
                  <a:lnTo>
                    <a:pt x="143786" y="154816"/>
                  </a:lnTo>
                  <a:lnTo>
                    <a:pt x="150033" y="158789"/>
                  </a:lnTo>
                  <a:lnTo>
                    <a:pt x="156538" y="160268"/>
                  </a:lnTo>
                  <a:lnTo>
                    <a:pt x="176565" y="159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506197" y="3653388"/>
              <a:ext cx="73700" cy="151275"/>
            </a:xfrm>
            <a:custGeom>
              <a:avLst/>
              <a:gdLst/>
              <a:ahLst/>
              <a:cxnLst/>
              <a:rect l="0" t="0" r="0" b="0"/>
              <a:pathLst>
                <a:path w="73700" h="151275">
                  <a:moveTo>
                    <a:pt x="0" y="73700"/>
                  </a:moveTo>
                  <a:lnTo>
                    <a:pt x="17958" y="127575"/>
                  </a:lnTo>
                  <a:lnTo>
                    <a:pt x="25858" y="151274"/>
                  </a:lnTo>
                  <a:lnTo>
                    <a:pt x="16112" y="131397"/>
                  </a:lnTo>
                  <a:lnTo>
                    <a:pt x="7161" y="112211"/>
                  </a:lnTo>
                  <a:lnTo>
                    <a:pt x="3291" y="76272"/>
                  </a:lnTo>
                  <a:lnTo>
                    <a:pt x="6532" y="53786"/>
                  </a:lnTo>
                  <a:lnTo>
                    <a:pt x="14991" y="35213"/>
                  </a:lnTo>
                  <a:lnTo>
                    <a:pt x="20522" y="26985"/>
                  </a:lnTo>
                  <a:lnTo>
                    <a:pt x="36027" y="1472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604218" y="3653010"/>
              <a:ext cx="102652" cy="139182"/>
            </a:xfrm>
            <a:custGeom>
              <a:avLst/>
              <a:gdLst/>
              <a:ahLst/>
              <a:cxnLst/>
              <a:rect l="0" t="0" r="0" b="0"/>
              <a:pathLst>
                <a:path w="102652" h="139182">
                  <a:moveTo>
                    <a:pt x="28320" y="84606"/>
                  </a:moveTo>
                  <a:lnTo>
                    <a:pt x="50677" y="84606"/>
                  </a:lnTo>
                  <a:lnTo>
                    <a:pt x="67892" y="78367"/>
                  </a:lnTo>
                  <a:lnTo>
                    <a:pt x="98008" y="55298"/>
                  </a:lnTo>
                  <a:lnTo>
                    <a:pt x="101685" y="47520"/>
                  </a:lnTo>
                  <a:lnTo>
                    <a:pt x="102651" y="29519"/>
                  </a:lnTo>
                  <a:lnTo>
                    <a:pt x="98931" y="20975"/>
                  </a:lnTo>
                  <a:lnTo>
                    <a:pt x="85440" y="5243"/>
                  </a:lnTo>
                  <a:lnTo>
                    <a:pt x="76928" y="1282"/>
                  </a:lnTo>
                  <a:lnTo>
                    <a:pt x="58113" y="0"/>
                  </a:lnTo>
                  <a:lnTo>
                    <a:pt x="27789" y="11445"/>
                  </a:lnTo>
                  <a:lnTo>
                    <a:pt x="13267" y="26354"/>
                  </a:lnTo>
                  <a:lnTo>
                    <a:pt x="4082" y="45848"/>
                  </a:lnTo>
                  <a:lnTo>
                    <a:pt x="0" y="70110"/>
                  </a:lnTo>
                  <a:lnTo>
                    <a:pt x="4426" y="90252"/>
                  </a:lnTo>
                  <a:lnTo>
                    <a:pt x="26330" y="122246"/>
                  </a:lnTo>
                  <a:lnTo>
                    <a:pt x="51907" y="138393"/>
                  </a:lnTo>
                  <a:lnTo>
                    <a:pt x="60423" y="139181"/>
                  </a:lnTo>
                  <a:lnTo>
                    <a:pt x="91491" y="126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948394" y="3579689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0722" y="174761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53637" y="366391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119" y="16788"/>
                  </a:lnTo>
                  <a:lnTo>
                    <a:pt x="22792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990507" y="3537575"/>
              <a:ext cx="231781" cy="242156"/>
            </a:xfrm>
            <a:custGeom>
              <a:avLst/>
              <a:gdLst/>
              <a:ahLst/>
              <a:cxnLst/>
              <a:rect l="0" t="0" r="0" b="0"/>
              <a:pathLst>
                <a:path w="231781" h="242156">
                  <a:moveTo>
                    <a:pt x="0" y="0"/>
                  </a:moveTo>
                  <a:lnTo>
                    <a:pt x="2340" y="39688"/>
                  </a:lnTo>
                  <a:lnTo>
                    <a:pt x="19787" y="89988"/>
                  </a:lnTo>
                  <a:lnTo>
                    <a:pt x="34844" y="149966"/>
                  </a:lnTo>
                  <a:lnTo>
                    <a:pt x="40678" y="206874"/>
                  </a:lnTo>
                  <a:lnTo>
                    <a:pt x="40519" y="240930"/>
                  </a:lnTo>
                  <a:lnTo>
                    <a:pt x="38711" y="241339"/>
                  </a:lnTo>
                  <a:lnTo>
                    <a:pt x="33583" y="232434"/>
                  </a:lnTo>
                  <a:lnTo>
                    <a:pt x="27404" y="216778"/>
                  </a:lnTo>
                  <a:lnTo>
                    <a:pt x="26998" y="198121"/>
                  </a:lnTo>
                  <a:lnTo>
                    <a:pt x="31886" y="179301"/>
                  </a:lnTo>
                  <a:lnTo>
                    <a:pt x="41858" y="163137"/>
                  </a:lnTo>
                  <a:lnTo>
                    <a:pt x="48962" y="159061"/>
                  </a:lnTo>
                  <a:lnTo>
                    <a:pt x="66215" y="157651"/>
                  </a:lnTo>
                  <a:lnTo>
                    <a:pt x="82462" y="164044"/>
                  </a:lnTo>
                  <a:lnTo>
                    <a:pt x="90070" y="169024"/>
                  </a:lnTo>
                  <a:lnTo>
                    <a:pt x="101642" y="183916"/>
                  </a:lnTo>
                  <a:lnTo>
                    <a:pt x="106366" y="192801"/>
                  </a:lnTo>
                  <a:lnTo>
                    <a:pt x="114195" y="197554"/>
                  </a:lnTo>
                  <a:lnTo>
                    <a:pt x="135371" y="199716"/>
                  </a:lnTo>
                  <a:lnTo>
                    <a:pt x="157261" y="193658"/>
                  </a:lnTo>
                  <a:lnTo>
                    <a:pt x="209313" y="164106"/>
                  </a:lnTo>
                  <a:lnTo>
                    <a:pt x="225999" y="150535"/>
                  </a:lnTo>
                  <a:lnTo>
                    <a:pt x="230215" y="142470"/>
                  </a:lnTo>
                  <a:lnTo>
                    <a:pt x="231780" y="124151"/>
                  </a:lnTo>
                  <a:lnTo>
                    <a:pt x="228219" y="116693"/>
                  </a:lnTo>
                  <a:lnTo>
                    <a:pt x="214905" y="105285"/>
                  </a:lnTo>
                  <a:lnTo>
                    <a:pt x="206441" y="102946"/>
                  </a:lnTo>
                  <a:lnTo>
                    <a:pt x="187678" y="103465"/>
                  </a:lnTo>
                  <a:lnTo>
                    <a:pt x="170760" y="110715"/>
                  </a:lnTo>
                  <a:lnTo>
                    <a:pt x="162973" y="115924"/>
                  </a:lnTo>
                  <a:lnTo>
                    <a:pt x="151202" y="131070"/>
                  </a:lnTo>
                  <a:lnTo>
                    <a:pt x="146425" y="140023"/>
                  </a:lnTo>
                  <a:lnTo>
                    <a:pt x="144236" y="162448"/>
                  </a:lnTo>
                  <a:lnTo>
                    <a:pt x="148333" y="185673"/>
                  </a:lnTo>
                  <a:lnTo>
                    <a:pt x="157953" y="203793"/>
                  </a:lnTo>
                  <a:lnTo>
                    <a:pt x="182112" y="227149"/>
                  </a:lnTo>
                  <a:lnTo>
                    <a:pt x="198312" y="235486"/>
                  </a:lnTo>
                  <a:lnTo>
                    <a:pt x="221099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401119" y="3621803"/>
              <a:ext cx="123862" cy="171708"/>
            </a:xfrm>
            <a:custGeom>
              <a:avLst/>
              <a:gdLst/>
              <a:ahLst/>
              <a:cxnLst/>
              <a:rect l="0" t="0" r="0" b="0"/>
              <a:pathLst>
                <a:path w="123862" h="171708">
                  <a:moveTo>
                    <a:pt x="115814" y="0"/>
                  </a:moveTo>
                  <a:lnTo>
                    <a:pt x="93457" y="0"/>
                  </a:lnTo>
                  <a:lnTo>
                    <a:pt x="31472" y="23719"/>
                  </a:lnTo>
                  <a:lnTo>
                    <a:pt x="16717" y="37448"/>
                  </a:lnTo>
                  <a:lnTo>
                    <a:pt x="11145" y="46022"/>
                  </a:lnTo>
                  <a:lnTo>
                    <a:pt x="9770" y="54078"/>
                  </a:lnTo>
                  <a:lnTo>
                    <a:pt x="11193" y="61788"/>
                  </a:lnTo>
                  <a:lnTo>
                    <a:pt x="14481" y="69268"/>
                  </a:lnTo>
                  <a:lnTo>
                    <a:pt x="27493" y="80698"/>
                  </a:lnTo>
                  <a:lnTo>
                    <a:pt x="84793" y="104975"/>
                  </a:lnTo>
                  <a:lnTo>
                    <a:pt x="95134" y="108588"/>
                  </a:lnTo>
                  <a:lnTo>
                    <a:pt x="112862" y="121961"/>
                  </a:lnTo>
                  <a:lnTo>
                    <a:pt x="120865" y="130440"/>
                  </a:lnTo>
                  <a:lnTo>
                    <a:pt x="123861" y="138432"/>
                  </a:lnTo>
                  <a:lnTo>
                    <a:pt x="123518" y="146101"/>
                  </a:lnTo>
                  <a:lnTo>
                    <a:pt x="120950" y="153552"/>
                  </a:lnTo>
                  <a:lnTo>
                    <a:pt x="108738" y="164951"/>
                  </a:lnTo>
                  <a:lnTo>
                    <a:pt x="100568" y="169629"/>
                  </a:lnTo>
                  <a:lnTo>
                    <a:pt x="82132" y="171707"/>
                  </a:lnTo>
                  <a:lnTo>
                    <a:pt x="18779" y="16562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572406" y="3668856"/>
              <a:ext cx="155098" cy="121404"/>
            </a:xfrm>
            <a:custGeom>
              <a:avLst/>
              <a:gdLst/>
              <a:ahLst/>
              <a:cxnLst/>
              <a:rect l="0" t="0" r="0" b="0"/>
              <a:pathLst>
                <a:path w="155098" h="121404">
                  <a:moveTo>
                    <a:pt x="91926" y="5589"/>
                  </a:moveTo>
                  <a:lnTo>
                    <a:pt x="75158" y="0"/>
                  </a:lnTo>
                  <a:lnTo>
                    <a:pt x="57568" y="375"/>
                  </a:lnTo>
                  <a:lnTo>
                    <a:pt x="39221" y="5612"/>
                  </a:lnTo>
                  <a:lnTo>
                    <a:pt x="23268" y="15738"/>
                  </a:lnTo>
                  <a:lnTo>
                    <a:pt x="11498" y="31157"/>
                  </a:lnTo>
                  <a:lnTo>
                    <a:pt x="3538" y="50878"/>
                  </a:lnTo>
                  <a:lnTo>
                    <a:pt x="0" y="75240"/>
                  </a:lnTo>
                  <a:lnTo>
                    <a:pt x="4666" y="95427"/>
                  </a:lnTo>
                  <a:lnTo>
                    <a:pt x="9187" y="104085"/>
                  </a:lnTo>
                  <a:lnTo>
                    <a:pt x="15709" y="108688"/>
                  </a:lnTo>
                  <a:lnTo>
                    <a:pt x="23567" y="110586"/>
                  </a:lnTo>
                  <a:lnTo>
                    <a:pt x="32315" y="110683"/>
                  </a:lnTo>
                  <a:lnTo>
                    <a:pt x="48275" y="104550"/>
                  </a:lnTo>
                  <a:lnTo>
                    <a:pt x="55806" y="99639"/>
                  </a:lnTo>
                  <a:lnTo>
                    <a:pt x="67294" y="84824"/>
                  </a:lnTo>
                  <a:lnTo>
                    <a:pt x="71995" y="75960"/>
                  </a:lnTo>
                  <a:lnTo>
                    <a:pt x="77469" y="73560"/>
                  </a:lnTo>
                  <a:lnTo>
                    <a:pt x="83458" y="75470"/>
                  </a:lnTo>
                  <a:lnTo>
                    <a:pt x="96351" y="86950"/>
                  </a:lnTo>
                  <a:lnTo>
                    <a:pt x="109880" y="103751"/>
                  </a:lnTo>
                  <a:lnTo>
                    <a:pt x="126812" y="113558"/>
                  </a:lnTo>
                  <a:lnTo>
                    <a:pt x="155097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738031" y="3662739"/>
              <a:ext cx="326384" cy="147881"/>
            </a:xfrm>
            <a:custGeom>
              <a:avLst/>
              <a:gdLst/>
              <a:ahLst/>
              <a:cxnLst/>
              <a:rect l="0" t="0" r="0" b="0"/>
              <a:pathLst>
                <a:path w="326384" h="147881">
                  <a:moveTo>
                    <a:pt x="0" y="85406"/>
                  </a:moveTo>
                  <a:lnTo>
                    <a:pt x="0" y="147880"/>
                  </a:lnTo>
                  <a:lnTo>
                    <a:pt x="1169" y="132123"/>
                  </a:lnTo>
                  <a:lnTo>
                    <a:pt x="14654" y="84626"/>
                  </a:lnTo>
                  <a:lnTo>
                    <a:pt x="30338" y="59178"/>
                  </a:lnTo>
                  <a:lnTo>
                    <a:pt x="36603" y="56222"/>
                  </a:lnTo>
                  <a:lnTo>
                    <a:pt x="43119" y="56592"/>
                  </a:lnTo>
                  <a:lnTo>
                    <a:pt x="56599" y="63241"/>
                  </a:lnTo>
                  <a:lnTo>
                    <a:pt x="70388" y="73995"/>
                  </a:lnTo>
                  <a:lnTo>
                    <a:pt x="85717" y="98793"/>
                  </a:lnTo>
                  <a:lnTo>
                    <a:pt x="89900" y="101349"/>
                  </a:lnTo>
                  <a:lnTo>
                    <a:pt x="93858" y="99544"/>
                  </a:lnTo>
                  <a:lnTo>
                    <a:pt x="101376" y="88180"/>
                  </a:lnTo>
                  <a:lnTo>
                    <a:pt x="108617" y="71431"/>
                  </a:lnTo>
                  <a:lnTo>
                    <a:pt x="121973" y="58528"/>
                  </a:lnTo>
                  <a:lnTo>
                    <a:pt x="130448" y="53449"/>
                  </a:lnTo>
                  <a:lnTo>
                    <a:pt x="139608" y="52403"/>
                  </a:lnTo>
                  <a:lnTo>
                    <a:pt x="159144" y="57480"/>
                  </a:lnTo>
                  <a:lnTo>
                    <a:pt x="176406" y="70654"/>
                  </a:lnTo>
                  <a:lnTo>
                    <a:pt x="190706" y="88208"/>
                  </a:lnTo>
                  <a:lnTo>
                    <a:pt x="200962" y="107708"/>
                  </a:lnTo>
                  <a:lnTo>
                    <a:pt x="206504" y="111972"/>
                  </a:lnTo>
                  <a:lnTo>
                    <a:pt x="212539" y="112475"/>
                  </a:lnTo>
                  <a:lnTo>
                    <a:pt x="225483" y="106795"/>
                  </a:lnTo>
                  <a:lnTo>
                    <a:pt x="282125" y="72291"/>
                  </a:lnTo>
                  <a:lnTo>
                    <a:pt x="311922" y="46290"/>
                  </a:lnTo>
                  <a:lnTo>
                    <a:pt x="314403" y="38272"/>
                  </a:lnTo>
                  <a:lnTo>
                    <a:pt x="310920" y="20004"/>
                  </a:lnTo>
                  <a:lnTo>
                    <a:pt x="305546" y="12558"/>
                  </a:lnTo>
                  <a:lnTo>
                    <a:pt x="290216" y="1166"/>
                  </a:lnTo>
                  <a:lnTo>
                    <a:pt x="282385" y="0"/>
                  </a:lnTo>
                  <a:lnTo>
                    <a:pt x="274824" y="1562"/>
                  </a:lnTo>
                  <a:lnTo>
                    <a:pt x="253005" y="14940"/>
                  </a:lnTo>
                  <a:lnTo>
                    <a:pt x="224671" y="46010"/>
                  </a:lnTo>
                  <a:lnTo>
                    <a:pt x="209159" y="75683"/>
                  </a:lnTo>
                  <a:lnTo>
                    <a:pt x="207213" y="96292"/>
                  </a:lnTo>
                  <a:lnTo>
                    <a:pt x="208332" y="106701"/>
                  </a:lnTo>
                  <a:lnTo>
                    <a:pt x="212587" y="114811"/>
                  </a:lnTo>
                  <a:lnTo>
                    <a:pt x="226675" y="126941"/>
                  </a:lnTo>
                  <a:lnTo>
                    <a:pt x="254336" y="140346"/>
                  </a:lnTo>
                  <a:lnTo>
                    <a:pt x="274475" y="141799"/>
                  </a:lnTo>
                  <a:lnTo>
                    <a:pt x="326383" y="138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238970" y="3642972"/>
              <a:ext cx="320284" cy="159535"/>
            </a:xfrm>
            <a:custGeom>
              <a:avLst/>
              <a:gdLst/>
              <a:ahLst/>
              <a:cxnLst/>
              <a:rect l="0" t="0" r="0" b="0"/>
              <a:pathLst>
                <a:path w="320284" h="159535">
                  <a:moveTo>
                    <a:pt x="4429" y="73587"/>
                  </a:moveTo>
                  <a:lnTo>
                    <a:pt x="19083" y="126615"/>
                  </a:lnTo>
                  <a:lnTo>
                    <a:pt x="18877" y="129996"/>
                  </a:lnTo>
                  <a:lnTo>
                    <a:pt x="16401" y="128740"/>
                  </a:lnTo>
                  <a:lnTo>
                    <a:pt x="12410" y="124394"/>
                  </a:lnTo>
                  <a:lnTo>
                    <a:pt x="7976" y="107086"/>
                  </a:lnTo>
                  <a:lnTo>
                    <a:pt x="0" y="53952"/>
                  </a:lnTo>
                  <a:lnTo>
                    <a:pt x="6750" y="37174"/>
                  </a:lnTo>
                  <a:lnTo>
                    <a:pt x="11825" y="34104"/>
                  </a:lnTo>
                  <a:lnTo>
                    <a:pt x="17548" y="34397"/>
                  </a:lnTo>
                  <a:lnTo>
                    <a:pt x="30147" y="40962"/>
                  </a:lnTo>
                  <a:lnTo>
                    <a:pt x="43545" y="51678"/>
                  </a:lnTo>
                  <a:lnTo>
                    <a:pt x="81474" y="109032"/>
                  </a:lnTo>
                  <a:lnTo>
                    <a:pt x="90533" y="127945"/>
                  </a:lnTo>
                  <a:lnTo>
                    <a:pt x="91078" y="132053"/>
                  </a:lnTo>
                  <a:lnTo>
                    <a:pt x="89101" y="132451"/>
                  </a:lnTo>
                  <a:lnTo>
                    <a:pt x="85443" y="130377"/>
                  </a:lnTo>
                  <a:lnTo>
                    <a:pt x="74706" y="110691"/>
                  </a:lnTo>
                  <a:lnTo>
                    <a:pt x="73878" y="89298"/>
                  </a:lnTo>
                  <a:lnTo>
                    <a:pt x="75294" y="77042"/>
                  </a:lnTo>
                  <a:lnTo>
                    <a:pt x="79748" y="67701"/>
                  </a:lnTo>
                  <a:lnTo>
                    <a:pt x="94056" y="54204"/>
                  </a:lnTo>
                  <a:lnTo>
                    <a:pt x="101615" y="52476"/>
                  </a:lnTo>
                  <a:lnTo>
                    <a:pt x="108994" y="53664"/>
                  </a:lnTo>
                  <a:lnTo>
                    <a:pt x="123432" y="61223"/>
                  </a:lnTo>
                  <a:lnTo>
                    <a:pt x="144714" y="79802"/>
                  </a:lnTo>
                  <a:lnTo>
                    <a:pt x="164668" y="108184"/>
                  </a:lnTo>
                  <a:lnTo>
                    <a:pt x="174302" y="132637"/>
                  </a:lnTo>
                  <a:lnTo>
                    <a:pt x="180848" y="138690"/>
                  </a:lnTo>
                  <a:lnTo>
                    <a:pt x="188722" y="140386"/>
                  </a:lnTo>
                  <a:lnTo>
                    <a:pt x="197482" y="139176"/>
                  </a:lnTo>
                  <a:lnTo>
                    <a:pt x="213452" y="131594"/>
                  </a:lnTo>
                  <a:lnTo>
                    <a:pt x="269631" y="87323"/>
                  </a:lnTo>
                  <a:lnTo>
                    <a:pt x="283344" y="70333"/>
                  </a:lnTo>
                  <a:lnTo>
                    <a:pt x="292167" y="49914"/>
                  </a:lnTo>
                  <a:lnTo>
                    <a:pt x="296090" y="25241"/>
                  </a:lnTo>
                  <a:lnTo>
                    <a:pt x="293625" y="15620"/>
                  </a:lnTo>
                  <a:lnTo>
                    <a:pt x="288473" y="8036"/>
                  </a:lnTo>
                  <a:lnTo>
                    <a:pt x="281529" y="1810"/>
                  </a:lnTo>
                  <a:lnTo>
                    <a:pt x="273390" y="0"/>
                  </a:lnTo>
                  <a:lnTo>
                    <a:pt x="254988" y="4227"/>
                  </a:lnTo>
                  <a:lnTo>
                    <a:pt x="238231" y="17024"/>
                  </a:lnTo>
                  <a:lnTo>
                    <a:pt x="224155" y="34410"/>
                  </a:lnTo>
                  <a:lnTo>
                    <a:pt x="201704" y="84503"/>
                  </a:lnTo>
                  <a:lnTo>
                    <a:pt x="200511" y="105345"/>
                  </a:lnTo>
                  <a:lnTo>
                    <a:pt x="205050" y="125136"/>
                  </a:lnTo>
                  <a:lnTo>
                    <a:pt x="214867" y="141731"/>
                  </a:lnTo>
                  <a:lnTo>
                    <a:pt x="230148" y="153786"/>
                  </a:lnTo>
                  <a:lnTo>
                    <a:pt x="239136" y="158639"/>
                  </a:lnTo>
                  <a:lnTo>
                    <a:pt x="248638" y="159534"/>
                  </a:lnTo>
                  <a:lnTo>
                    <a:pt x="268554" y="154290"/>
                  </a:lnTo>
                  <a:lnTo>
                    <a:pt x="320283" y="126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587772" y="3659080"/>
              <a:ext cx="150467" cy="120651"/>
            </a:xfrm>
            <a:custGeom>
              <a:avLst/>
              <a:gdLst/>
              <a:ahLst/>
              <a:cxnLst/>
              <a:rect l="0" t="0" r="0" b="0"/>
              <a:pathLst>
                <a:path w="150467" h="120651">
                  <a:moveTo>
                    <a:pt x="87295" y="57479"/>
                  </a:moveTo>
                  <a:lnTo>
                    <a:pt x="72641" y="13517"/>
                  </a:lnTo>
                  <a:lnTo>
                    <a:pt x="65828" y="7114"/>
                  </a:lnTo>
                  <a:lnTo>
                    <a:pt x="45778" y="0"/>
                  </a:lnTo>
                  <a:lnTo>
                    <a:pt x="36220" y="442"/>
                  </a:lnTo>
                  <a:lnTo>
                    <a:pt x="19361" y="7173"/>
                  </a:lnTo>
                  <a:lnTo>
                    <a:pt x="7189" y="21083"/>
                  </a:lnTo>
                  <a:lnTo>
                    <a:pt x="2306" y="29706"/>
                  </a:lnTo>
                  <a:lnTo>
                    <a:pt x="0" y="51764"/>
                  </a:lnTo>
                  <a:lnTo>
                    <a:pt x="8051" y="98465"/>
                  </a:lnTo>
                  <a:lnTo>
                    <a:pt x="13409" y="107030"/>
                  </a:lnTo>
                  <a:lnTo>
                    <a:pt x="28720" y="119666"/>
                  </a:lnTo>
                  <a:lnTo>
                    <a:pt x="36546" y="119994"/>
                  </a:lnTo>
                  <a:lnTo>
                    <a:pt x="44105" y="116703"/>
                  </a:lnTo>
                  <a:lnTo>
                    <a:pt x="57571" y="103688"/>
                  </a:lnTo>
                  <a:lnTo>
                    <a:pt x="79597" y="56632"/>
                  </a:lnTo>
                  <a:lnTo>
                    <a:pt x="83333" y="54575"/>
                  </a:lnTo>
                  <a:lnTo>
                    <a:pt x="86993" y="57883"/>
                  </a:lnTo>
                  <a:lnTo>
                    <a:pt x="107143" y="98693"/>
                  </a:lnTo>
                  <a:lnTo>
                    <a:pt x="129831" y="113624"/>
                  </a:lnTo>
                  <a:lnTo>
                    <a:pt x="150466" y="120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730189" y="3632331"/>
              <a:ext cx="130729" cy="129804"/>
            </a:xfrm>
            <a:custGeom>
              <a:avLst/>
              <a:gdLst/>
              <a:ahLst/>
              <a:cxnLst/>
              <a:rect l="0" t="0" r="0" b="0"/>
              <a:pathLst>
                <a:path w="130729" h="129804">
                  <a:moveTo>
                    <a:pt x="81749" y="0"/>
                  </a:moveTo>
                  <a:lnTo>
                    <a:pt x="59392" y="0"/>
                  </a:lnTo>
                  <a:lnTo>
                    <a:pt x="28720" y="11179"/>
                  </a:lnTo>
                  <a:lnTo>
                    <a:pt x="2996" y="29309"/>
                  </a:lnTo>
                  <a:lnTo>
                    <a:pt x="0" y="35917"/>
                  </a:lnTo>
                  <a:lnTo>
                    <a:pt x="343" y="42662"/>
                  </a:lnTo>
                  <a:lnTo>
                    <a:pt x="2912" y="49498"/>
                  </a:lnTo>
                  <a:lnTo>
                    <a:pt x="15124" y="60214"/>
                  </a:lnTo>
                  <a:lnTo>
                    <a:pt x="33420" y="67706"/>
                  </a:lnTo>
                  <a:lnTo>
                    <a:pt x="96817" y="78499"/>
                  </a:lnTo>
                  <a:lnTo>
                    <a:pt x="127028" y="93709"/>
                  </a:lnTo>
                  <a:lnTo>
                    <a:pt x="130652" y="99908"/>
                  </a:lnTo>
                  <a:lnTo>
                    <a:pt x="130728" y="106379"/>
                  </a:lnTo>
                  <a:lnTo>
                    <a:pt x="128440" y="113034"/>
                  </a:lnTo>
                  <a:lnTo>
                    <a:pt x="116538" y="123547"/>
                  </a:lnTo>
                  <a:lnTo>
                    <a:pt x="108451" y="127988"/>
                  </a:lnTo>
                  <a:lnTo>
                    <a:pt x="86987" y="129803"/>
                  </a:lnTo>
                  <a:lnTo>
                    <a:pt x="3963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917222" y="3632331"/>
              <a:ext cx="111419" cy="140761"/>
            </a:xfrm>
            <a:custGeom>
              <a:avLst/>
              <a:gdLst/>
              <a:ahLst/>
              <a:cxnLst/>
              <a:rect l="0" t="0" r="0" b="0"/>
              <a:pathLst>
                <a:path w="111419" h="140761">
                  <a:moveTo>
                    <a:pt x="0" y="31586"/>
                  </a:moveTo>
                  <a:lnTo>
                    <a:pt x="5590" y="90203"/>
                  </a:lnTo>
                  <a:lnTo>
                    <a:pt x="20244" y="124993"/>
                  </a:lnTo>
                  <a:lnTo>
                    <a:pt x="28704" y="132462"/>
                  </a:lnTo>
                  <a:lnTo>
                    <a:pt x="50582" y="140760"/>
                  </a:lnTo>
                  <a:lnTo>
                    <a:pt x="60628" y="139464"/>
                  </a:lnTo>
                  <a:lnTo>
                    <a:pt x="78029" y="128665"/>
                  </a:lnTo>
                  <a:lnTo>
                    <a:pt x="100979" y="102854"/>
                  </a:lnTo>
                  <a:lnTo>
                    <a:pt x="109221" y="80028"/>
                  </a:lnTo>
                  <a:lnTo>
                    <a:pt x="111418" y="67390"/>
                  </a:lnTo>
                  <a:lnTo>
                    <a:pt x="107622" y="47109"/>
                  </a:lnTo>
                  <a:lnTo>
                    <a:pt x="98569" y="2253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085679" y="3629856"/>
              <a:ext cx="94757" cy="116772"/>
            </a:xfrm>
            <a:custGeom>
              <a:avLst/>
              <a:gdLst/>
              <a:ahLst/>
              <a:cxnLst/>
              <a:rect l="0" t="0" r="0" b="0"/>
              <a:pathLst>
                <a:path w="94757" h="116772">
                  <a:moveTo>
                    <a:pt x="0" y="86703"/>
                  </a:moveTo>
                  <a:lnTo>
                    <a:pt x="29308" y="116012"/>
                  </a:lnTo>
                  <a:lnTo>
                    <a:pt x="32407" y="116771"/>
                  </a:lnTo>
                  <a:lnTo>
                    <a:pt x="33302" y="113767"/>
                  </a:lnTo>
                  <a:lnTo>
                    <a:pt x="17031" y="54237"/>
                  </a:lnTo>
                  <a:lnTo>
                    <a:pt x="16538" y="33669"/>
                  </a:lnTo>
                  <a:lnTo>
                    <a:pt x="18044" y="23271"/>
                  </a:lnTo>
                  <a:lnTo>
                    <a:pt x="22558" y="15169"/>
                  </a:lnTo>
                  <a:lnTo>
                    <a:pt x="36931" y="3048"/>
                  </a:lnTo>
                  <a:lnTo>
                    <a:pt x="58138" y="0"/>
                  </a:lnTo>
                  <a:lnTo>
                    <a:pt x="94756" y="2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208073" y="3608184"/>
              <a:ext cx="182933" cy="171547"/>
            </a:xfrm>
            <a:custGeom>
              <a:avLst/>
              <a:gdLst/>
              <a:ahLst/>
              <a:cxnLst/>
              <a:rect l="0" t="0" r="0" b="0"/>
              <a:pathLst>
                <a:path w="182933" h="171547">
                  <a:moveTo>
                    <a:pt x="14476" y="66261"/>
                  </a:moveTo>
                  <a:lnTo>
                    <a:pt x="51954" y="74595"/>
                  </a:lnTo>
                  <a:lnTo>
                    <a:pt x="86802" y="73020"/>
                  </a:lnTo>
                  <a:lnTo>
                    <a:pt x="97788" y="70767"/>
                  </a:lnTo>
                  <a:lnTo>
                    <a:pt x="105112" y="64586"/>
                  </a:lnTo>
                  <a:lnTo>
                    <a:pt x="113250" y="45239"/>
                  </a:lnTo>
                  <a:lnTo>
                    <a:pt x="113080" y="35869"/>
                  </a:lnTo>
                  <a:lnTo>
                    <a:pt x="106654" y="19219"/>
                  </a:lnTo>
                  <a:lnTo>
                    <a:pt x="92879" y="7139"/>
                  </a:lnTo>
                  <a:lnTo>
                    <a:pt x="84291" y="2280"/>
                  </a:lnTo>
                  <a:lnTo>
                    <a:pt x="65393" y="0"/>
                  </a:lnTo>
                  <a:lnTo>
                    <a:pt x="46464" y="4057"/>
                  </a:lnTo>
                  <a:lnTo>
                    <a:pt x="30253" y="13658"/>
                  </a:lnTo>
                  <a:lnTo>
                    <a:pt x="18368" y="28844"/>
                  </a:lnTo>
                  <a:lnTo>
                    <a:pt x="1207" y="67189"/>
                  </a:lnTo>
                  <a:lnTo>
                    <a:pt x="0" y="90850"/>
                  </a:lnTo>
                  <a:lnTo>
                    <a:pt x="8757" y="138579"/>
                  </a:lnTo>
                  <a:lnTo>
                    <a:pt x="14172" y="147228"/>
                  </a:lnTo>
                  <a:lnTo>
                    <a:pt x="29549" y="159958"/>
                  </a:lnTo>
                  <a:lnTo>
                    <a:pt x="51201" y="166396"/>
                  </a:lnTo>
                  <a:lnTo>
                    <a:pt x="108818" y="170529"/>
                  </a:lnTo>
                  <a:lnTo>
                    <a:pt x="164723" y="166199"/>
                  </a:lnTo>
                  <a:lnTo>
                    <a:pt x="182932" y="171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421139" y="4221927"/>
            <a:ext cx="6274986" cy="536954"/>
            <a:chOff x="421139" y="4221927"/>
            <a:chExt cx="6274986" cy="536954"/>
          </a:xfrm>
        </p:grpSpPr>
        <p:sp>
          <p:nvSpPr>
            <p:cNvPr id="175" name="Freeform 174"/>
            <p:cNvSpPr/>
            <p:nvPr/>
          </p:nvSpPr>
          <p:spPr>
            <a:xfrm>
              <a:off x="421139" y="453778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6" y="5589"/>
                  </a:lnTo>
                  <a:lnTo>
                    <a:pt x="1215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47523" y="4358798"/>
              <a:ext cx="42115" cy="336912"/>
            </a:xfrm>
            <a:custGeom>
              <a:avLst/>
              <a:gdLst/>
              <a:ahLst/>
              <a:cxnLst/>
              <a:rect l="0" t="0" r="0" b="0"/>
              <a:pathLst>
                <a:path w="42115" h="336912">
                  <a:moveTo>
                    <a:pt x="0" y="0"/>
                  </a:moveTo>
                  <a:lnTo>
                    <a:pt x="5589" y="58616"/>
                  </a:lnTo>
                  <a:lnTo>
                    <a:pt x="10723" y="111620"/>
                  </a:lnTo>
                  <a:lnTo>
                    <a:pt x="18669" y="163338"/>
                  </a:lnTo>
                  <a:lnTo>
                    <a:pt x="23469" y="215292"/>
                  </a:lnTo>
                  <a:lnTo>
                    <a:pt x="32300" y="272020"/>
                  </a:lnTo>
                  <a:lnTo>
                    <a:pt x="39206" y="313395"/>
                  </a:lnTo>
                  <a:lnTo>
                    <a:pt x="42114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89595" y="4353208"/>
              <a:ext cx="273742" cy="37176"/>
            </a:xfrm>
            <a:custGeom>
              <a:avLst/>
              <a:gdLst/>
              <a:ahLst/>
              <a:cxnLst/>
              <a:rect l="0" t="0" r="0" b="0"/>
              <a:pathLst>
                <a:path w="273742" h="37176">
                  <a:moveTo>
                    <a:pt x="273741" y="5590"/>
                  </a:moveTo>
                  <a:lnTo>
                    <a:pt x="256974" y="0"/>
                  </a:lnTo>
                  <a:lnTo>
                    <a:pt x="224190" y="2114"/>
                  </a:lnTo>
                  <a:lnTo>
                    <a:pt x="171190" y="12139"/>
                  </a:lnTo>
                  <a:lnTo>
                    <a:pt x="115661" y="18452"/>
                  </a:lnTo>
                  <a:lnTo>
                    <a:pt x="59632" y="25028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42279" y="4337741"/>
              <a:ext cx="326385" cy="298290"/>
            </a:xfrm>
            <a:custGeom>
              <a:avLst/>
              <a:gdLst/>
              <a:ahLst/>
              <a:cxnLst/>
              <a:rect l="0" t="0" r="0" b="0"/>
              <a:pathLst>
                <a:path w="326385" h="298290">
                  <a:moveTo>
                    <a:pt x="0" y="0"/>
                  </a:moveTo>
                  <a:lnTo>
                    <a:pt x="14655" y="58617"/>
                  </a:lnTo>
                  <a:lnTo>
                    <a:pt x="28198" y="112790"/>
                  </a:lnTo>
                  <a:lnTo>
                    <a:pt x="42138" y="171672"/>
                  </a:lnTo>
                  <a:lnTo>
                    <a:pt x="56157" y="233692"/>
                  </a:lnTo>
                  <a:lnTo>
                    <a:pt x="61786" y="281644"/>
                  </a:lnTo>
                  <a:lnTo>
                    <a:pt x="62248" y="280180"/>
                  </a:lnTo>
                  <a:lnTo>
                    <a:pt x="61591" y="267244"/>
                  </a:lnTo>
                  <a:lnTo>
                    <a:pt x="48463" y="214653"/>
                  </a:lnTo>
                  <a:lnTo>
                    <a:pt x="51175" y="191327"/>
                  </a:lnTo>
                  <a:lnTo>
                    <a:pt x="55174" y="180194"/>
                  </a:lnTo>
                  <a:lnTo>
                    <a:pt x="62519" y="172772"/>
                  </a:lnTo>
                  <a:lnTo>
                    <a:pt x="83158" y="164525"/>
                  </a:lnTo>
                  <a:lnTo>
                    <a:pt x="92874" y="164665"/>
                  </a:lnTo>
                  <a:lnTo>
                    <a:pt x="109908" y="171060"/>
                  </a:lnTo>
                  <a:lnTo>
                    <a:pt x="125277" y="187940"/>
                  </a:lnTo>
                  <a:lnTo>
                    <a:pt x="152892" y="241948"/>
                  </a:lnTo>
                  <a:lnTo>
                    <a:pt x="173002" y="298289"/>
                  </a:lnTo>
                  <a:lnTo>
                    <a:pt x="171256" y="292839"/>
                  </a:lnTo>
                  <a:lnTo>
                    <a:pt x="174875" y="264452"/>
                  </a:lnTo>
                  <a:lnTo>
                    <a:pt x="186517" y="245826"/>
                  </a:lnTo>
                  <a:lnTo>
                    <a:pt x="245548" y="186146"/>
                  </a:lnTo>
                  <a:lnTo>
                    <a:pt x="259651" y="172029"/>
                  </a:lnTo>
                  <a:lnTo>
                    <a:pt x="275156" y="139749"/>
                  </a:lnTo>
                  <a:lnTo>
                    <a:pt x="277099" y="117092"/>
                  </a:lnTo>
                  <a:lnTo>
                    <a:pt x="275980" y="106138"/>
                  </a:lnTo>
                  <a:lnTo>
                    <a:pt x="271724" y="97665"/>
                  </a:lnTo>
                  <a:lnTo>
                    <a:pt x="257637" y="85130"/>
                  </a:lnTo>
                  <a:lnTo>
                    <a:pt x="248967" y="82489"/>
                  </a:lnTo>
                  <a:lnTo>
                    <a:pt x="229975" y="82676"/>
                  </a:lnTo>
                  <a:lnTo>
                    <a:pt x="199552" y="94946"/>
                  </a:lnTo>
                  <a:lnTo>
                    <a:pt x="185006" y="110048"/>
                  </a:lnTo>
                  <a:lnTo>
                    <a:pt x="175812" y="129629"/>
                  </a:lnTo>
                  <a:lnTo>
                    <a:pt x="171806" y="165790"/>
                  </a:lnTo>
                  <a:lnTo>
                    <a:pt x="175014" y="188328"/>
                  </a:lnTo>
                  <a:lnTo>
                    <a:pt x="183459" y="206923"/>
                  </a:lnTo>
                  <a:lnTo>
                    <a:pt x="207945" y="237925"/>
                  </a:lnTo>
                  <a:lnTo>
                    <a:pt x="233969" y="253900"/>
                  </a:lnTo>
                  <a:lnTo>
                    <a:pt x="269496" y="260453"/>
                  </a:lnTo>
                  <a:lnTo>
                    <a:pt x="32638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386632" y="4408495"/>
              <a:ext cx="140001" cy="155685"/>
            </a:xfrm>
            <a:custGeom>
              <a:avLst/>
              <a:gdLst/>
              <a:ahLst/>
              <a:cxnLst/>
              <a:rect l="0" t="0" r="0" b="0"/>
              <a:pathLst>
                <a:path w="140001" h="155685">
                  <a:moveTo>
                    <a:pt x="108414" y="24002"/>
                  </a:moveTo>
                  <a:lnTo>
                    <a:pt x="90433" y="8361"/>
                  </a:lnTo>
                  <a:lnTo>
                    <a:pt x="73517" y="283"/>
                  </a:lnTo>
                  <a:lnTo>
                    <a:pt x="64092" y="0"/>
                  </a:lnTo>
                  <a:lnTo>
                    <a:pt x="44262" y="5926"/>
                  </a:lnTo>
                  <a:lnTo>
                    <a:pt x="18956" y="22415"/>
                  </a:lnTo>
                  <a:lnTo>
                    <a:pt x="7044" y="38505"/>
                  </a:lnTo>
                  <a:lnTo>
                    <a:pt x="2230" y="47708"/>
                  </a:lnTo>
                  <a:lnTo>
                    <a:pt x="0" y="67294"/>
                  </a:lnTo>
                  <a:lnTo>
                    <a:pt x="8100" y="114052"/>
                  </a:lnTo>
                  <a:lnTo>
                    <a:pt x="20546" y="134604"/>
                  </a:lnTo>
                  <a:lnTo>
                    <a:pt x="28779" y="143360"/>
                  </a:lnTo>
                  <a:lnTo>
                    <a:pt x="50404" y="153089"/>
                  </a:lnTo>
                  <a:lnTo>
                    <a:pt x="62722" y="155684"/>
                  </a:lnTo>
                  <a:lnTo>
                    <a:pt x="85767" y="152327"/>
                  </a:lnTo>
                  <a:lnTo>
                    <a:pt x="140000" y="129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555075" y="4443026"/>
              <a:ext cx="132403" cy="123486"/>
            </a:xfrm>
            <a:custGeom>
              <a:avLst/>
              <a:gdLst/>
              <a:ahLst/>
              <a:cxnLst/>
              <a:rect l="0" t="0" r="0" b="0"/>
              <a:pathLst>
                <a:path w="132403" h="123486">
                  <a:moveTo>
                    <a:pt x="66313" y="0"/>
                  </a:moveTo>
                  <a:lnTo>
                    <a:pt x="35031" y="9575"/>
                  </a:lnTo>
                  <a:lnTo>
                    <a:pt x="18875" y="20243"/>
                  </a:lnTo>
                  <a:lnTo>
                    <a:pt x="7015" y="35903"/>
                  </a:lnTo>
                  <a:lnTo>
                    <a:pt x="2214" y="44992"/>
                  </a:lnTo>
                  <a:lnTo>
                    <a:pt x="0" y="64450"/>
                  </a:lnTo>
                  <a:lnTo>
                    <a:pt x="1048" y="74552"/>
                  </a:lnTo>
                  <a:lnTo>
                    <a:pt x="11570" y="92016"/>
                  </a:lnTo>
                  <a:lnTo>
                    <a:pt x="27945" y="106406"/>
                  </a:lnTo>
                  <a:lnTo>
                    <a:pt x="46921" y="116702"/>
                  </a:lnTo>
                  <a:lnTo>
                    <a:pt x="82924" y="123485"/>
                  </a:lnTo>
                  <a:lnTo>
                    <a:pt x="103332" y="118833"/>
                  </a:lnTo>
                  <a:lnTo>
                    <a:pt x="112049" y="114317"/>
                  </a:lnTo>
                  <a:lnTo>
                    <a:pt x="124855" y="99940"/>
                  </a:lnTo>
                  <a:lnTo>
                    <a:pt x="129908" y="91193"/>
                  </a:lnTo>
                  <a:lnTo>
                    <a:pt x="132402" y="72116"/>
                  </a:lnTo>
                  <a:lnTo>
                    <a:pt x="128441" y="53108"/>
                  </a:lnTo>
                  <a:lnTo>
                    <a:pt x="118882" y="36862"/>
                  </a:lnTo>
                  <a:lnTo>
                    <a:pt x="103715" y="24962"/>
                  </a:lnTo>
                  <a:lnTo>
                    <a:pt x="7684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674031" y="4390383"/>
              <a:ext cx="126343" cy="123389"/>
            </a:xfrm>
            <a:custGeom>
              <a:avLst/>
              <a:gdLst/>
              <a:ahLst/>
              <a:cxnLst/>
              <a:rect l="0" t="0" r="0" b="0"/>
              <a:pathLst>
                <a:path w="126343" h="123389">
                  <a:moveTo>
                    <a:pt x="0" y="52643"/>
                  </a:moveTo>
                  <a:lnTo>
                    <a:pt x="17981" y="68283"/>
                  </a:lnTo>
                  <a:lnTo>
                    <a:pt x="43152" y="82493"/>
                  </a:lnTo>
                  <a:lnTo>
                    <a:pt x="80393" y="121911"/>
                  </a:lnTo>
                  <a:lnTo>
                    <a:pt x="84011" y="123388"/>
                  </a:lnTo>
                  <a:lnTo>
                    <a:pt x="85253" y="120863"/>
                  </a:lnTo>
                  <a:lnTo>
                    <a:pt x="84911" y="115671"/>
                  </a:lnTo>
                  <a:lnTo>
                    <a:pt x="78292" y="103662"/>
                  </a:lnTo>
                  <a:lnTo>
                    <a:pt x="34747" y="56057"/>
                  </a:lnTo>
                  <a:lnTo>
                    <a:pt x="31354" y="47900"/>
                  </a:lnTo>
                  <a:lnTo>
                    <a:pt x="30702" y="29478"/>
                  </a:lnTo>
                  <a:lnTo>
                    <a:pt x="34506" y="21991"/>
                  </a:lnTo>
                  <a:lnTo>
                    <a:pt x="48091" y="10554"/>
                  </a:lnTo>
                  <a:lnTo>
                    <a:pt x="81059" y="312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859400" y="4390383"/>
              <a:ext cx="88373" cy="150105"/>
            </a:xfrm>
            <a:custGeom>
              <a:avLst/>
              <a:gdLst/>
              <a:ahLst/>
              <a:cxnLst/>
              <a:rect l="0" t="0" r="0" b="0"/>
              <a:pathLst>
                <a:path w="88373" h="150105">
                  <a:moveTo>
                    <a:pt x="14672" y="73699"/>
                  </a:moveTo>
                  <a:lnTo>
                    <a:pt x="32630" y="127574"/>
                  </a:lnTo>
                  <a:lnTo>
                    <a:pt x="40530" y="150104"/>
                  </a:lnTo>
                  <a:lnTo>
                    <a:pt x="38643" y="140023"/>
                  </a:lnTo>
                  <a:lnTo>
                    <a:pt x="12266" y="83581"/>
                  </a:lnTo>
                  <a:lnTo>
                    <a:pt x="961" y="52451"/>
                  </a:lnTo>
                  <a:lnTo>
                    <a:pt x="0" y="31500"/>
                  </a:lnTo>
                  <a:lnTo>
                    <a:pt x="1381" y="21000"/>
                  </a:lnTo>
                  <a:lnTo>
                    <a:pt x="6981" y="14000"/>
                  </a:lnTo>
                  <a:lnTo>
                    <a:pt x="25682" y="6222"/>
                  </a:lnTo>
                  <a:lnTo>
                    <a:pt x="883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977739" y="4398436"/>
              <a:ext cx="86045" cy="160404"/>
            </a:xfrm>
            <a:custGeom>
              <a:avLst/>
              <a:gdLst/>
              <a:ahLst/>
              <a:cxnLst/>
              <a:rect l="0" t="0" r="0" b="0"/>
              <a:pathLst>
                <a:path w="86045" h="160404">
                  <a:moveTo>
                    <a:pt x="1618" y="65646"/>
                  </a:moveTo>
                  <a:lnTo>
                    <a:pt x="44310" y="62527"/>
                  </a:lnTo>
                  <a:lnTo>
                    <a:pt x="63876" y="56071"/>
                  </a:lnTo>
                  <a:lnTo>
                    <a:pt x="80371" y="45403"/>
                  </a:lnTo>
                  <a:lnTo>
                    <a:pt x="84536" y="38113"/>
                  </a:lnTo>
                  <a:lnTo>
                    <a:pt x="86044" y="20654"/>
                  </a:lnTo>
                  <a:lnTo>
                    <a:pt x="82468" y="13425"/>
                  </a:lnTo>
                  <a:lnTo>
                    <a:pt x="69137" y="2273"/>
                  </a:lnTo>
                  <a:lnTo>
                    <a:pt x="60669" y="0"/>
                  </a:lnTo>
                  <a:lnTo>
                    <a:pt x="41901" y="596"/>
                  </a:lnTo>
                  <a:lnTo>
                    <a:pt x="34322" y="4732"/>
                  </a:lnTo>
                  <a:lnTo>
                    <a:pt x="4119" y="46273"/>
                  </a:lnTo>
                  <a:lnTo>
                    <a:pt x="0" y="66395"/>
                  </a:lnTo>
                  <a:lnTo>
                    <a:pt x="6888" y="107908"/>
                  </a:lnTo>
                  <a:lnTo>
                    <a:pt x="21767" y="133800"/>
                  </a:lnTo>
                  <a:lnTo>
                    <a:pt x="37479" y="145850"/>
                  </a:lnTo>
                  <a:lnTo>
                    <a:pt x="64789" y="160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109879" y="4395322"/>
              <a:ext cx="122218" cy="152990"/>
            </a:xfrm>
            <a:custGeom>
              <a:avLst/>
              <a:gdLst/>
              <a:ahLst/>
              <a:cxnLst/>
              <a:rect l="0" t="0" r="0" b="0"/>
              <a:pathLst>
                <a:path w="122218" h="152990">
                  <a:moveTo>
                    <a:pt x="69520" y="5589"/>
                  </a:moveTo>
                  <a:lnTo>
                    <a:pt x="52752" y="0"/>
                  </a:lnTo>
                  <a:lnTo>
                    <a:pt x="45473" y="694"/>
                  </a:lnTo>
                  <a:lnTo>
                    <a:pt x="31146" y="7703"/>
                  </a:lnTo>
                  <a:lnTo>
                    <a:pt x="9927" y="24803"/>
                  </a:lnTo>
                  <a:lnTo>
                    <a:pt x="2090" y="44155"/>
                  </a:lnTo>
                  <a:lnTo>
                    <a:pt x="0" y="55866"/>
                  </a:lnTo>
                  <a:lnTo>
                    <a:pt x="3286" y="63674"/>
                  </a:lnTo>
                  <a:lnTo>
                    <a:pt x="10156" y="68879"/>
                  </a:lnTo>
                  <a:lnTo>
                    <a:pt x="30268" y="74662"/>
                  </a:lnTo>
                  <a:lnTo>
                    <a:pt x="89336" y="84269"/>
                  </a:lnTo>
                  <a:lnTo>
                    <a:pt x="116205" y="99352"/>
                  </a:lnTo>
                  <a:lnTo>
                    <a:pt x="120531" y="106702"/>
                  </a:lnTo>
                  <a:lnTo>
                    <a:pt x="122217" y="124228"/>
                  </a:lnTo>
                  <a:lnTo>
                    <a:pt x="118689" y="131475"/>
                  </a:lnTo>
                  <a:lnTo>
                    <a:pt x="105411" y="142647"/>
                  </a:lnTo>
                  <a:lnTo>
                    <a:pt x="72615" y="149924"/>
                  </a:lnTo>
                  <a:lnTo>
                    <a:pt x="27406" y="152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255215" y="4401193"/>
              <a:ext cx="116692" cy="275807"/>
            </a:xfrm>
            <a:custGeom>
              <a:avLst/>
              <a:gdLst/>
              <a:ahLst/>
              <a:cxnLst/>
              <a:rect l="0" t="0" r="0" b="0"/>
              <a:pathLst>
                <a:path w="116692" h="275807">
                  <a:moveTo>
                    <a:pt x="29468" y="126060"/>
                  </a:moveTo>
                  <a:lnTo>
                    <a:pt x="47427" y="189488"/>
                  </a:lnTo>
                  <a:lnTo>
                    <a:pt x="68109" y="252425"/>
                  </a:lnTo>
                  <a:lnTo>
                    <a:pt x="76273" y="275806"/>
                  </a:lnTo>
                  <a:lnTo>
                    <a:pt x="60507" y="219825"/>
                  </a:lnTo>
                  <a:lnTo>
                    <a:pt x="36199" y="166874"/>
                  </a:lnTo>
                  <a:lnTo>
                    <a:pt x="15855" y="106450"/>
                  </a:lnTo>
                  <a:lnTo>
                    <a:pt x="1058" y="49432"/>
                  </a:lnTo>
                  <a:lnTo>
                    <a:pt x="0" y="36370"/>
                  </a:lnTo>
                  <a:lnTo>
                    <a:pt x="5063" y="15618"/>
                  </a:lnTo>
                  <a:lnTo>
                    <a:pt x="9689" y="6809"/>
                  </a:lnTo>
                  <a:lnTo>
                    <a:pt x="16282" y="2106"/>
                  </a:lnTo>
                  <a:lnTo>
                    <a:pt x="24187" y="140"/>
                  </a:lnTo>
                  <a:lnTo>
                    <a:pt x="32967" y="0"/>
                  </a:lnTo>
                  <a:lnTo>
                    <a:pt x="62091" y="10980"/>
                  </a:lnTo>
                  <a:lnTo>
                    <a:pt x="87357" y="29052"/>
                  </a:lnTo>
                  <a:lnTo>
                    <a:pt x="104073" y="54813"/>
                  </a:lnTo>
                  <a:lnTo>
                    <a:pt x="116434" y="84673"/>
                  </a:lnTo>
                  <a:lnTo>
                    <a:pt x="116691" y="93789"/>
                  </a:lnTo>
                  <a:lnTo>
                    <a:pt x="110738" y="110158"/>
                  </a:lnTo>
                  <a:lnTo>
                    <a:pt x="97174" y="122112"/>
                  </a:lnTo>
                  <a:lnTo>
                    <a:pt x="80617" y="130155"/>
                  </a:lnTo>
                  <a:lnTo>
                    <a:pt x="50526" y="136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394148" y="4416380"/>
              <a:ext cx="125284" cy="124660"/>
            </a:xfrm>
            <a:custGeom>
              <a:avLst/>
              <a:gdLst/>
              <a:ahLst/>
              <a:cxnLst/>
              <a:rect l="0" t="0" r="0" b="0"/>
              <a:pathLst>
                <a:path w="125284" h="124660">
                  <a:moveTo>
                    <a:pt x="69520" y="5589"/>
                  </a:moveTo>
                  <a:lnTo>
                    <a:pt x="52752" y="0"/>
                  </a:lnTo>
                  <a:lnTo>
                    <a:pt x="45473" y="693"/>
                  </a:lnTo>
                  <a:lnTo>
                    <a:pt x="31146" y="7702"/>
                  </a:lnTo>
                  <a:lnTo>
                    <a:pt x="9927" y="24802"/>
                  </a:lnTo>
                  <a:lnTo>
                    <a:pt x="2090" y="44154"/>
                  </a:lnTo>
                  <a:lnTo>
                    <a:pt x="0" y="55865"/>
                  </a:lnTo>
                  <a:lnTo>
                    <a:pt x="3917" y="75117"/>
                  </a:lnTo>
                  <a:lnTo>
                    <a:pt x="25496" y="106540"/>
                  </a:lnTo>
                  <a:lnTo>
                    <a:pt x="51016" y="122588"/>
                  </a:lnTo>
                  <a:lnTo>
                    <a:pt x="70655" y="124659"/>
                  </a:lnTo>
                  <a:lnTo>
                    <a:pt x="80805" y="123573"/>
                  </a:lnTo>
                  <a:lnTo>
                    <a:pt x="98322" y="113009"/>
                  </a:lnTo>
                  <a:lnTo>
                    <a:pt x="112736" y="96615"/>
                  </a:lnTo>
                  <a:lnTo>
                    <a:pt x="123042" y="77630"/>
                  </a:lnTo>
                  <a:lnTo>
                    <a:pt x="125283" y="57494"/>
                  </a:lnTo>
                  <a:lnTo>
                    <a:pt x="124243" y="47211"/>
                  </a:lnTo>
                  <a:lnTo>
                    <a:pt x="120040" y="39186"/>
                  </a:lnTo>
                  <a:lnTo>
                    <a:pt x="106011" y="27150"/>
                  </a:lnTo>
                  <a:lnTo>
                    <a:pt x="99697" y="24642"/>
                  </a:lnTo>
                  <a:lnTo>
                    <a:pt x="94317" y="24140"/>
                  </a:lnTo>
                  <a:lnTo>
                    <a:pt x="80048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516310" y="4420646"/>
              <a:ext cx="168457" cy="127666"/>
            </a:xfrm>
            <a:custGeom>
              <a:avLst/>
              <a:gdLst/>
              <a:ahLst/>
              <a:cxnLst/>
              <a:rect l="0" t="0" r="0" b="0"/>
              <a:pathLst>
                <a:path w="168457" h="127666">
                  <a:moveTo>
                    <a:pt x="0" y="22380"/>
                  </a:moveTo>
                  <a:lnTo>
                    <a:pt x="49498" y="77467"/>
                  </a:lnTo>
                  <a:lnTo>
                    <a:pt x="51716" y="81331"/>
                  </a:lnTo>
                  <a:lnTo>
                    <a:pt x="50855" y="81568"/>
                  </a:lnTo>
                  <a:lnTo>
                    <a:pt x="47942" y="79386"/>
                  </a:lnTo>
                  <a:lnTo>
                    <a:pt x="38252" y="59547"/>
                  </a:lnTo>
                  <a:lnTo>
                    <a:pt x="33561" y="25853"/>
                  </a:lnTo>
                  <a:lnTo>
                    <a:pt x="36412" y="16507"/>
                  </a:lnTo>
                  <a:lnTo>
                    <a:pt x="41822" y="9106"/>
                  </a:lnTo>
                  <a:lnTo>
                    <a:pt x="48939" y="3002"/>
                  </a:lnTo>
                  <a:lnTo>
                    <a:pt x="57192" y="102"/>
                  </a:lnTo>
                  <a:lnTo>
                    <a:pt x="75722" y="0"/>
                  </a:lnTo>
                  <a:lnTo>
                    <a:pt x="92536" y="6974"/>
                  </a:lnTo>
                  <a:lnTo>
                    <a:pt x="122394" y="30515"/>
                  </a:lnTo>
                  <a:lnTo>
                    <a:pt x="138170" y="56376"/>
                  </a:lnTo>
                  <a:lnTo>
                    <a:pt x="157637" y="103805"/>
                  </a:lnTo>
                  <a:lnTo>
                    <a:pt x="168456" y="127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677295" y="4229076"/>
              <a:ext cx="112757" cy="298244"/>
            </a:xfrm>
            <a:custGeom>
              <a:avLst/>
              <a:gdLst/>
              <a:ahLst/>
              <a:cxnLst/>
              <a:rect l="0" t="0" r="0" b="0"/>
              <a:pathLst>
                <a:path w="112757" h="298244">
                  <a:moveTo>
                    <a:pt x="91699" y="182364"/>
                  </a:moveTo>
                  <a:lnTo>
                    <a:pt x="47737" y="167710"/>
                  </a:lnTo>
                  <a:lnTo>
                    <a:pt x="38994" y="167915"/>
                  </a:lnTo>
                  <a:lnTo>
                    <a:pt x="23041" y="174382"/>
                  </a:lnTo>
                  <a:lnTo>
                    <a:pt x="11272" y="188175"/>
                  </a:lnTo>
                  <a:lnTo>
                    <a:pt x="3311" y="207174"/>
                  </a:lnTo>
                  <a:lnTo>
                    <a:pt x="0" y="243008"/>
                  </a:lnTo>
                  <a:lnTo>
                    <a:pt x="3371" y="265469"/>
                  </a:lnTo>
                  <a:lnTo>
                    <a:pt x="11888" y="284030"/>
                  </a:lnTo>
                  <a:lnTo>
                    <a:pt x="17435" y="292256"/>
                  </a:lnTo>
                  <a:lnTo>
                    <a:pt x="24642" y="296569"/>
                  </a:lnTo>
                  <a:lnTo>
                    <a:pt x="42009" y="298243"/>
                  </a:lnTo>
                  <a:lnTo>
                    <a:pt x="50384" y="294711"/>
                  </a:lnTo>
                  <a:lnTo>
                    <a:pt x="65928" y="281429"/>
                  </a:lnTo>
                  <a:lnTo>
                    <a:pt x="74396" y="257588"/>
                  </a:lnTo>
                  <a:lnTo>
                    <a:pt x="79833" y="194624"/>
                  </a:lnTo>
                  <a:lnTo>
                    <a:pt x="79737" y="134266"/>
                  </a:lnTo>
                  <a:lnTo>
                    <a:pt x="69666" y="80403"/>
                  </a:lnTo>
                  <a:lnTo>
                    <a:pt x="56705" y="46478"/>
                  </a:lnTo>
                  <a:lnTo>
                    <a:pt x="36954" y="3574"/>
                  </a:lnTo>
                  <a:lnTo>
                    <a:pt x="32975" y="0"/>
                  </a:lnTo>
                  <a:lnTo>
                    <a:pt x="29153" y="1127"/>
                  </a:lnTo>
                  <a:lnTo>
                    <a:pt x="25435" y="5387"/>
                  </a:lnTo>
                  <a:lnTo>
                    <a:pt x="24424" y="22599"/>
                  </a:lnTo>
                  <a:lnTo>
                    <a:pt x="33307" y="77366"/>
                  </a:lnTo>
                  <a:lnTo>
                    <a:pt x="49752" y="138901"/>
                  </a:lnTo>
                  <a:lnTo>
                    <a:pt x="57848" y="159538"/>
                  </a:lnTo>
                  <a:lnTo>
                    <a:pt x="99386" y="210521"/>
                  </a:lnTo>
                  <a:lnTo>
                    <a:pt x="112756" y="224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842694" y="441144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821637" y="43166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895336" y="4395021"/>
              <a:ext cx="136872" cy="132233"/>
            </a:xfrm>
            <a:custGeom>
              <a:avLst/>
              <a:gdLst/>
              <a:ahLst/>
              <a:cxnLst/>
              <a:rect l="0" t="0" r="0" b="0"/>
              <a:pathLst>
                <a:path w="136872" h="132233">
                  <a:moveTo>
                    <a:pt x="0" y="16419"/>
                  </a:moveTo>
                  <a:lnTo>
                    <a:pt x="19129" y="70294"/>
                  </a:lnTo>
                  <a:lnTo>
                    <a:pt x="45854" y="125322"/>
                  </a:lnTo>
                  <a:lnTo>
                    <a:pt x="44556" y="119803"/>
                  </a:lnTo>
                  <a:lnTo>
                    <a:pt x="25469" y="56635"/>
                  </a:lnTo>
                  <a:lnTo>
                    <a:pt x="23018" y="31563"/>
                  </a:lnTo>
                  <a:lnTo>
                    <a:pt x="28168" y="11061"/>
                  </a:lnTo>
                  <a:lnTo>
                    <a:pt x="32817" y="2319"/>
                  </a:lnTo>
                  <a:lnTo>
                    <a:pt x="39426" y="0"/>
                  </a:lnTo>
                  <a:lnTo>
                    <a:pt x="47341" y="1964"/>
                  </a:lnTo>
                  <a:lnTo>
                    <a:pt x="64324" y="13504"/>
                  </a:lnTo>
                  <a:lnTo>
                    <a:pt x="101466" y="59536"/>
                  </a:lnTo>
                  <a:lnTo>
                    <a:pt x="125377" y="108188"/>
                  </a:lnTo>
                  <a:lnTo>
                    <a:pt x="136871" y="132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042735" y="4416181"/>
              <a:ext cx="145753" cy="342700"/>
            </a:xfrm>
            <a:custGeom>
              <a:avLst/>
              <a:gdLst/>
              <a:ahLst/>
              <a:cxnLst/>
              <a:rect l="0" t="0" r="0" b="0"/>
              <a:pathLst>
                <a:path w="145753" h="342700">
                  <a:moveTo>
                    <a:pt x="115814" y="90016"/>
                  </a:moveTo>
                  <a:lnTo>
                    <a:pt x="112694" y="47324"/>
                  </a:lnTo>
                  <a:lnTo>
                    <a:pt x="106238" y="27758"/>
                  </a:lnTo>
                  <a:lnTo>
                    <a:pt x="95570" y="11263"/>
                  </a:lnTo>
                  <a:lnTo>
                    <a:pt x="87110" y="5928"/>
                  </a:lnTo>
                  <a:lnTo>
                    <a:pt x="65232" y="0"/>
                  </a:lnTo>
                  <a:lnTo>
                    <a:pt x="43030" y="3606"/>
                  </a:lnTo>
                  <a:lnTo>
                    <a:pt x="32196" y="7843"/>
                  </a:lnTo>
                  <a:lnTo>
                    <a:pt x="24974" y="15346"/>
                  </a:lnTo>
                  <a:lnTo>
                    <a:pt x="16949" y="36162"/>
                  </a:lnTo>
                  <a:lnTo>
                    <a:pt x="16502" y="57892"/>
                  </a:lnTo>
                  <a:lnTo>
                    <a:pt x="21372" y="78078"/>
                  </a:lnTo>
                  <a:lnTo>
                    <a:pt x="31336" y="94848"/>
                  </a:lnTo>
                  <a:lnTo>
                    <a:pt x="38438" y="99087"/>
                  </a:lnTo>
                  <a:lnTo>
                    <a:pt x="55688" y="100676"/>
                  </a:lnTo>
                  <a:lnTo>
                    <a:pt x="71934" y="94363"/>
                  </a:lnTo>
                  <a:lnTo>
                    <a:pt x="79542" y="89405"/>
                  </a:lnTo>
                  <a:lnTo>
                    <a:pt x="91114" y="74536"/>
                  </a:lnTo>
                  <a:lnTo>
                    <a:pt x="95838" y="65658"/>
                  </a:lnTo>
                  <a:lnTo>
                    <a:pt x="100157" y="64419"/>
                  </a:lnTo>
                  <a:lnTo>
                    <a:pt x="104206" y="68272"/>
                  </a:lnTo>
                  <a:lnTo>
                    <a:pt x="115494" y="99171"/>
                  </a:lnTo>
                  <a:lnTo>
                    <a:pt x="129788" y="156425"/>
                  </a:lnTo>
                  <a:lnTo>
                    <a:pt x="136642" y="211625"/>
                  </a:lnTo>
                  <a:lnTo>
                    <a:pt x="145752" y="273966"/>
                  </a:lnTo>
                  <a:lnTo>
                    <a:pt x="142791" y="285179"/>
                  </a:lnTo>
                  <a:lnTo>
                    <a:pt x="130143" y="303877"/>
                  </a:lnTo>
                  <a:lnTo>
                    <a:pt x="103292" y="321968"/>
                  </a:lnTo>
                  <a:lnTo>
                    <a:pt x="61608" y="337391"/>
                  </a:lnTo>
                  <a:lnTo>
                    <a:pt x="0" y="342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424006" y="4327212"/>
              <a:ext cx="140519" cy="210571"/>
            </a:xfrm>
            <a:custGeom>
              <a:avLst/>
              <a:gdLst/>
              <a:ahLst/>
              <a:cxnLst/>
              <a:rect l="0" t="0" r="0" b="0"/>
              <a:pathLst>
                <a:path w="140519" h="210571">
                  <a:moveTo>
                    <a:pt x="103040" y="0"/>
                  </a:moveTo>
                  <a:lnTo>
                    <a:pt x="80683" y="0"/>
                  </a:lnTo>
                  <a:lnTo>
                    <a:pt x="63468" y="6239"/>
                  </a:lnTo>
                  <a:lnTo>
                    <a:pt x="2877" y="40433"/>
                  </a:lnTo>
                  <a:lnTo>
                    <a:pt x="0" y="48013"/>
                  </a:lnTo>
                  <a:lnTo>
                    <a:pt x="422" y="56575"/>
                  </a:lnTo>
                  <a:lnTo>
                    <a:pt x="3042" y="65793"/>
                  </a:lnTo>
                  <a:lnTo>
                    <a:pt x="8299" y="73108"/>
                  </a:lnTo>
                  <a:lnTo>
                    <a:pt x="23498" y="84355"/>
                  </a:lnTo>
                  <a:lnTo>
                    <a:pt x="85550" y="119342"/>
                  </a:lnTo>
                  <a:lnTo>
                    <a:pt x="129506" y="145510"/>
                  </a:lnTo>
                  <a:lnTo>
                    <a:pt x="138200" y="164887"/>
                  </a:lnTo>
                  <a:lnTo>
                    <a:pt x="140518" y="176605"/>
                  </a:lnTo>
                  <a:lnTo>
                    <a:pt x="138554" y="186757"/>
                  </a:lnTo>
                  <a:lnTo>
                    <a:pt x="127013" y="204276"/>
                  </a:lnTo>
                  <a:lnTo>
                    <a:pt x="119022" y="208714"/>
                  </a:lnTo>
                  <a:lnTo>
                    <a:pt x="8198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600746" y="4432497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21331" y="60873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600746" y="4348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662332" y="4304023"/>
              <a:ext cx="201627" cy="237814"/>
            </a:xfrm>
            <a:custGeom>
              <a:avLst/>
              <a:gdLst/>
              <a:ahLst/>
              <a:cxnLst/>
              <a:rect l="0" t="0" r="0" b="0"/>
              <a:pathLst>
                <a:path w="201627" h="237814">
                  <a:moveTo>
                    <a:pt x="64756" y="202174"/>
                  </a:moveTo>
                  <a:lnTo>
                    <a:pt x="64756" y="179817"/>
                  </a:lnTo>
                  <a:lnTo>
                    <a:pt x="58517" y="162602"/>
                  </a:lnTo>
                  <a:lnTo>
                    <a:pt x="53578" y="154735"/>
                  </a:lnTo>
                  <a:lnTo>
                    <a:pt x="45605" y="149491"/>
                  </a:lnTo>
                  <a:lnTo>
                    <a:pt x="24269" y="143664"/>
                  </a:lnTo>
                  <a:lnTo>
                    <a:pt x="15538" y="145620"/>
                  </a:lnTo>
                  <a:lnTo>
                    <a:pt x="8547" y="150433"/>
                  </a:lnTo>
                  <a:lnTo>
                    <a:pt x="2717" y="157151"/>
                  </a:lnTo>
                  <a:lnTo>
                    <a:pt x="0" y="166309"/>
                  </a:lnTo>
                  <a:lnTo>
                    <a:pt x="1765" y="200386"/>
                  </a:lnTo>
                  <a:lnTo>
                    <a:pt x="6734" y="222436"/>
                  </a:lnTo>
                  <a:lnTo>
                    <a:pt x="13207" y="229720"/>
                  </a:lnTo>
                  <a:lnTo>
                    <a:pt x="32876" y="237813"/>
                  </a:lnTo>
                  <a:lnTo>
                    <a:pt x="42333" y="237631"/>
                  </a:lnTo>
                  <a:lnTo>
                    <a:pt x="59079" y="231191"/>
                  </a:lnTo>
                  <a:lnTo>
                    <a:pt x="71202" y="214290"/>
                  </a:lnTo>
                  <a:lnTo>
                    <a:pt x="79319" y="191181"/>
                  </a:lnTo>
                  <a:lnTo>
                    <a:pt x="84530" y="138218"/>
                  </a:lnTo>
                  <a:lnTo>
                    <a:pt x="79970" y="82696"/>
                  </a:lnTo>
                  <a:lnTo>
                    <a:pt x="73870" y="27838"/>
                  </a:lnTo>
                  <a:lnTo>
                    <a:pt x="64517" y="4198"/>
                  </a:lnTo>
                  <a:lnTo>
                    <a:pt x="59917" y="0"/>
                  </a:lnTo>
                  <a:lnTo>
                    <a:pt x="55681" y="711"/>
                  </a:lnTo>
                  <a:lnTo>
                    <a:pt x="51687" y="4694"/>
                  </a:lnTo>
                  <a:lnTo>
                    <a:pt x="47249" y="21599"/>
                  </a:lnTo>
                  <a:lnTo>
                    <a:pt x="47870" y="60543"/>
                  </a:lnTo>
                  <a:lnTo>
                    <a:pt x="55463" y="109126"/>
                  </a:lnTo>
                  <a:lnTo>
                    <a:pt x="62920" y="172356"/>
                  </a:lnTo>
                  <a:lnTo>
                    <a:pt x="68211" y="182295"/>
                  </a:lnTo>
                  <a:lnTo>
                    <a:pt x="76418" y="188921"/>
                  </a:lnTo>
                  <a:lnTo>
                    <a:pt x="86569" y="193338"/>
                  </a:lnTo>
                  <a:lnTo>
                    <a:pt x="107206" y="195127"/>
                  </a:lnTo>
                  <a:lnTo>
                    <a:pt x="149050" y="186744"/>
                  </a:lnTo>
                  <a:lnTo>
                    <a:pt x="175000" y="171606"/>
                  </a:lnTo>
                  <a:lnTo>
                    <a:pt x="187062" y="155833"/>
                  </a:lnTo>
                  <a:lnTo>
                    <a:pt x="195153" y="135954"/>
                  </a:lnTo>
                  <a:lnTo>
                    <a:pt x="198749" y="111521"/>
                  </a:lnTo>
                  <a:lnTo>
                    <a:pt x="196199" y="101965"/>
                  </a:lnTo>
                  <a:lnTo>
                    <a:pt x="190989" y="94423"/>
                  </a:lnTo>
                  <a:lnTo>
                    <a:pt x="184006" y="88226"/>
                  </a:lnTo>
                  <a:lnTo>
                    <a:pt x="177011" y="86434"/>
                  </a:lnTo>
                  <a:lnTo>
                    <a:pt x="170008" y="87580"/>
                  </a:lnTo>
                  <a:lnTo>
                    <a:pt x="155988" y="95091"/>
                  </a:lnTo>
                  <a:lnTo>
                    <a:pt x="141958" y="106228"/>
                  </a:lnTo>
                  <a:lnTo>
                    <a:pt x="134163" y="125216"/>
                  </a:lnTo>
                  <a:lnTo>
                    <a:pt x="131868" y="148083"/>
                  </a:lnTo>
                  <a:lnTo>
                    <a:pt x="134748" y="169944"/>
                  </a:lnTo>
                  <a:lnTo>
                    <a:pt x="148535" y="201983"/>
                  </a:lnTo>
                  <a:lnTo>
                    <a:pt x="163992" y="216906"/>
                  </a:lnTo>
                  <a:lnTo>
                    <a:pt x="180221" y="225099"/>
                  </a:lnTo>
                  <a:lnTo>
                    <a:pt x="186186" y="225646"/>
                  </a:lnTo>
                  <a:lnTo>
                    <a:pt x="201626" y="223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926027" y="4390383"/>
              <a:ext cx="127604" cy="189514"/>
            </a:xfrm>
            <a:custGeom>
              <a:avLst/>
              <a:gdLst/>
              <a:ahLst/>
              <a:cxnLst/>
              <a:rect l="0" t="0" r="0" b="0"/>
              <a:pathLst>
                <a:path w="127604" h="189514">
                  <a:moveTo>
                    <a:pt x="64273" y="0"/>
                  </a:moveTo>
                  <a:lnTo>
                    <a:pt x="20311" y="20243"/>
                  </a:lnTo>
                  <a:lnTo>
                    <a:pt x="6520" y="35903"/>
                  </a:lnTo>
                  <a:lnTo>
                    <a:pt x="1204" y="44993"/>
                  </a:lnTo>
                  <a:lnTo>
                    <a:pt x="0" y="53392"/>
                  </a:lnTo>
                  <a:lnTo>
                    <a:pt x="4902" y="68963"/>
                  </a:lnTo>
                  <a:lnTo>
                    <a:pt x="11824" y="72882"/>
                  </a:lnTo>
                  <a:lnTo>
                    <a:pt x="74665" y="83357"/>
                  </a:lnTo>
                  <a:lnTo>
                    <a:pt x="113769" y="106500"/>
                  </a:lnTo>
                  <a:lnTo>
                    <a:pt x="121837" y="113114"/>
                  </a:lnTo>
                  <a:lnTo>
                    <a:pt x="126046" y="121033"/>
                  </a:lnTo>
                  <a:lnTo>
                    <a:pt x="127603" y="139190"/>
                  </a:lnTo>
                  <a:lnTo>
                    <a:pt x="121275" y="155839"/>
                  </a:lnTo>
                  <a:lnTo>
                    <a:pt x="116313" y="163554"/>
                  </a:lnTo>
                  <a:lnTo>
                    <a:pt x="101440" y="175246"/>
                  </a:lnTo>
                  <a:lnTo>
                    <a:pt x="6427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292507" y="4398834"/>
              <a:ext cx="171576" cy="149478"/>
            </a:xfrm>
            <a:custGeom>
              <a:avLst/>
              <a:gdLst/>
              <a:ahLst/>
              <a:cxnLst/>
              <a:rect l="0" t="0" r="0" b="0"/>
              <a:pathLst>
                <a:path w="171576" h="149478">
                  <a:moveTo>
                    <a:pt x="129462" y="54720"/>
                  </a:moveTo>
                  <a:lnTo>
                    <a:pt x="100153" y="16347"/>
                  </a:lnTo>
                  <a:lnTo>
                    <a:pt x="74374" y="716"/>
                  </a:lnTo>
                  <a:lnTo>
                    <a:pt x="64661" y="0"/>
                  </a:lnTo>
                  <a:lnTo>
                    <a:pt x="44509" y="5444"/>
                  </a:lnTo>
                  <a:lnTo>
                    <a:pt x="26974" y="18781"/>
                  </a:lnTo>
                  <a:lnTo>
                    <a:pt x="12552" y="37577"/>
                  </a:lnTo>
                  <a:lnTo>
                    <a:pt x="2242" y="61529"/>
                  </a:lnTo>
                  <a:lnTo>
                    <a:pt x="0" y="87772"/>
                  </a:lnTo>
                  <a:lnTo>
                    <a:pt x="8093" y="137158"/>
                  </a:lnTo>
                  <a:lnTo>
                    <a:pt x="14624" y="143604"/>
                  </a:lnTo>
                  <a:lnTo>
                    <a:pt x="23657" y="146731"/>
                  </a:lnTo>
                  <a:lnTo>
                    <a:pt x="34359" y="147647"/>
                  </a:lnTo>
                  <a:lnTo>
                    <a:pt x="52489" y="142424"/>
                  </a:lnTo>
                  <a:lnTo>
                    <a:pt x="60599" y="137756"/>
                  </a:lnTo>
                  <a:lnTo>
                    <a:pt x="72730" y="123210"/>
                  </a:lnTo>
                  <a:lnTo>
                    <a:pt x="90049" y="85277"/>
                  </a:lnTo>
                  <a:lnTo>
                    <a:pt x="93828" y="82110"/>
                  </a:lnTo>
                  <a:lnTo>
                    <a:pt x="97517" y="83509"/>
                  </a:lnTo>
                  <a:lnTo>
                    <a:pt x="104735" y="94421"/>
                  </a:lnTo>
                  <a:lnTo>
                    <a:pt x="122021" y="126903"/>
                  </a:lnTo>
                  <a:lnTo>
                    <a:pt x="128011" y="134428"/>
                  </a:lnTo>
                  <a:lnTo>
                    <a:pt x="144025" y="142788"/>
                  </a:lnTo>
                  <a:lnTo>
                    <a:pt x="171575" y="1494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485140" y="4400911"/>
              <a:ext cx="73700" cy="150986"/>
            </a:xfrm>
            <a:custGeom>
              <a:avLst/>
              <a:gdLst/>
              <a:ahLst/>
              <a:cxnLst/>
              <a:rect l="0" t="0" r="0" b="0"/>
              <a:pathLst>
                <a:path w="73700" h="150986">
                  <a:moveTo>
                    <a:pt x="0" y="63171"/>
                  </a:moveTo>
                  <a:lnTo>
                    <a:pt x="17958" y="126599"/>
                  </a:lnTo>
                  <a:lnTo>
                    <a:pt x="25857" y="150985"/>
                  </a:lnTo>
                  <a:lnTo>
                    <a:pt x="9988" y="95314"/>
                  </a:lnTo>
                  <a:lnTo>
                    <a:pt x="5609" y="73948"/>
                  </a:lnTo>
                  <a:lnTo>
                    <a:pt x="7562" y="52753"/>
                  </a:lnTo>
                  <a:lnTo>
                    <a:pt x="15449" y="34754"/>
                  </a:lnTo>
                  <a:lnTo>
                    <a:pt x="20827" y="26679"/>
                  </a:lnTo>
                  <a:lnTo>
                    <a:pt x="36163" y="1458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600954" y="4420659"/>
              <a:ext cx="126342" cy="152647"/>
            </a:xfrm>
            <a:custGeom>
              <a:avLst/>
              <a:gdLst/>
              <a:ahLst/>
              <a:cxnLst/>
              <a:rect l="0" t="0" r="0" b="0"/>
              <a:pathLst>
                <a:path w="126342" h="152647">
                  <a:moveTo>
                    <a:pt x="0" y="85538"/>
                  </a:moveTo>
                  <a:lnTo>
                    <a:pt x="16767" y="91127"/>
                  </a:lnTo>
                  <a:lnTo>
                    <a:pt x="34358" y="90751"/>
                  </a:lnTo>
                  <a:lnTo>
                    <a:pt x="74247" y="80978"/>
                  </a:lnTo>
                  <a:lnTo>
                    <a:pt x="82253" y="75479"/>
                  </a:lnTo>
                  <a:lnTo>
                    <a:pt x="94269" y="60010"/>
                  </a:lnTo>
                  <a:lnTo>
                    <a:pt x="102020" y="25981"/>
                  </a:lnTo>
                  <a:lnTo>
                    <a:pt x="99599" y="16587"/>
                  </a:lnTo>
                  <a:lnTo>
                    <a:pt x="94476" y="9155"/>
                  </a:lnTo>
                  <a:lnTo>
                    <a:pt x="87550" y="3031"/>
                  </a:lnTo>
                  <a:lnTo>
                    <a:pt x="79423" y="117"/>
                  </a:lnTo>
                  <a:lnTo>
                    <a:pt x="61035" y="0"/>
                  </a:lnTo>
                  <a:lnTo>
                    <a:pt x="44284" y="6966"/>
                  </a:lnTo>
                  <a:lnTo>
                    <a:pt x="36541" y="12100"/>
                  </a:lnTo>
                  <a:lnTo>
                    <a:pt x="24819" y="27162"/>
                  </a:lnTo>
                  <a:lnTo>
                    <a:pt x="7762" y="65428"/>
                  </a:lnTo>
                  <a:lnTo>
                    <a:pt x="6569" y="85958"/>
                  </a:lnTo>
                  <a:lnTo>
                    <a:pt x="11108" y="105612"/>
                  </a:lnTo>
                  <a:lnTo>
                    <a:pt x="20924" y="122146"/>
                  </a:lnTo>
                  <a:lnTo>
                    <a:pt x="36205" y="134173"/>
                  </a:lnTo>
                  <a:lnTo>
                    <a:pt x="74612" y="151427"/>
                  </a:lnTo>
                  <a:lnTo>
                    <a:pt x="95162" y="152646"/>
                  </a:lnTo>
                  <a:lnTo>
                    <a:pt x="126341" y="148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854826" y="4378756"/>
              <a:ext cx="125766" cy="328281"/>
            </a:xfrm>
            <a:custGeom>
              <a:avLst/>
              <a:gdLst/>
              <a:ahLst/>
              <a:cxnLst/>
              <a:rect l="0" t="0" r="0" b="0"/>
              <a:pathLst>
                <a:path w="125766" h="328281">
                  <a:moveTo>
                    <a:pt x="9339" y="106384"/>
                  </a:moveTo>
                  <a:lnTo>
                    <a:pt x="36851" y="160259"/>
                  </a:lnTo>
                  <a:lnTo>
                    <a:pt x="60478" y="217420"/>
                  </a:lnTo>
                  <a:lnTo>
                    <a:pt x="78539" y="270603"/>
                  </a:lnTo>
                  <a:lnTo>
                    <a:pt x="96946" y="326924"/>
                  </a:lnTo>
                  <a:lnTo>
                    <a:pt x="98160" y="328280"/>
                  </a:lnTo>
                  <a:lnTo>
                    <a:pt x="85719" y="267058"/>
                  </a:lnTo>
                  <a:lnTo>
                    <a:pt x="63303" y="206441"/>
                  </a:lnTo>
                  <a:lnTo>
                    <a:pt x="44219" y="152837"/>
                  </a:lnTo>
                  <a:lnTo>
                    <a:pt x="19132" y="110360"/>
                  </a:lnTo>
                  <a:lnTo>
                    <a:pt x="12358" y="102016"/>
                  </a:lnTo>
                  <a:lnTo>
                    <a:pt x="4832" y="80266"/>
                  </a:lnTo>
                  <a:lnTo>
                    <a:pt x="0" y="28175"/>
                  </a:lnTo>
                  <a:lnTo>
                    <a:pt x="3113" y="17980"/>
                  </a:lnTo>
                  <a:lnTo>
                    <a:pt x="8698" y="10013"/>
                  </a:lnTo>
                  <a:lnTo>
                    <a:pt x="15931" y="3532"/>
                  </a:lnTo>
                  <a:lnTo>
                    <a:pt x="24263" y="381"/>
                  </a:lnTo>
                  <a:lnTo>
                    <a:pt x="42878" y="0"/>
                  </a:lnTo>
                  <a:lnTo>
                    <a:pt x="73089" y="6362"/>
                  </a:lnTo>
                  <a:lnTo>
                    <a:pt x="98679" y="21245"/>
                  </a:lnTo>
                  <a:lnTo>
                    <a:pt x="121078" y="40473"/>
                  </a:lnTo>
                  <a:lnTo>
                    <a:pt x="124776" y="48405"/>
                  </a:lnTo>
                  <a:lnTo>
                    <a:pt x="125765" y="66578"/>
                  </a:lnTo>
                  <a:lnTo>
                    <a:pt x="119186" y="83233"/>
                  </a:lnTo>
                  <a:lnTo>
                    <a:pt x="107293" y="98434"/>
                  </a:lnTo>
                  <a:lnTo>
                    <a:pt x="90309" y="112989"/>
                  </a:lnTo>
                  <a:lnTo>
                    <a:pt x="82037" y="116636"/>
                  </a:lnTo>
                  <a:lnTo>
                    <a:pt x="51453" y="11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022093" y="4366223"/>
              <a:ext cx="63172" cy="133610"/>
            </a:xfrm>
            <a:custGeom>
              <a:avLst/>
              <a:gdLst/>
              <a:ahLst/>
              <a:cxnLst/>
              <a:rect l="0" t="0" r="0" b="0"/>
              <a:pathLst>
                <a:path w="63172" h="133610">
                  <a:moveTo>
                    <a:pt x="0" y="66274"/>
                  </a:moveTo>
                  <a:lnTo>
                    <a:pt x="15641" y="84255"/>
                  </a:lnTo>
                  <a:lnTo>
                    <a:pt x="36098" y="133609"/>
                  </a:lnTo>
                  <a:lnTo>
                    <a:pt x="17176" y="75733"/>
                  </a:lnTo>
                  <a:lnTo>
                    <a:pt x="6909" y="44900"/>
                  </a:lnTo>
                  <a:lnTo>
                    <a:pt x="6945" y="35647"/>
                  </a:lnTo>
                  <a:lnTo>
                    <a:pt x="13226" y="19127"/>
                  </a:lnTo>
                  <a:lnTo>
                    <a:pt x="26935" y="7105"/>
                  </a:lnTo>
                  <a:lnTo>
                    <a:pt x="42387" y="203"/>
                  </a:lnTo>
                  <a:lnTo>
                    <a:pt x="48145" y="0"/>
                  </a:lnTo>
                  <a:lnTo>
                    <a:pt x="63171" y="3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134571" y="4416380"/>
              <a:ext cx="98723" cy="95668"/>
            </a:xfrm>
            <a:custGeom>
              <a:avLst/>
              <a:gdLst/>
              <a:ahLst/>
              <a:cxnLst/>
              <a:rect l="0" t="0" r="0" b="0"/>
              <a:pathLst>
                <a:path w="98723" h="95668">
                  <a:moveTo>
                    <a:pt x="55978" y="5589"/>
                  </a:moveTo>
                  <a:lnTo>
                    <a:pt x="39210" y="0"/>
                  </a:lnTo>
                  <a:lnTo>
                    <a:pt x="31931" y="693"/>
                  </a:lnTo>
                  <a:lnTo>
                    <a:pt x="17604" y="7702"/>
                  </a:lnTo>
                  <a:lnTo>
                    <a:pt x="6558" y="21736"/>
                  </a:lnTo>
                  <a:lnTo>
                    <a:pt x="1974" y="30391"/>
                  </a:lnTo>
                  <a:lnTo>
                    <a:pt x="0" y="49367"/>
                  </a:lnTo>
                  <a:lnTo>
                    <a:pt x="4193" y="68330"/>
                  </a:lnTo>
                  <a:lnTo>
                    <a:pt x="13855" y="84556"/>
                  </a:lnTo>
                  <a:lnTo>
                    <a:pt x="22047" y="89819"/>
                  </a:lnTo>
                  <a:lnTo>
                    <a:pt x="43627" y="95667"/>
                  </a:lnTo>
                  <a:lnTo>
                    <a:pt x="76495" y="93370"/>
                  </a:lnTo>
                  <a:lnTo>
                    <a:pt x="84864" y="88676"/>
                  </a:lnTo>
                  <a:lnTo>
                    <a:pt x="97282" y="74102"/>
                  </a:lnTo>
                  <a:lnTo>
                    <a:pt x="98722" y="65302"/>
                  </a:lnTo>
                  <a:lnTo>
                    <a:pt x="94083" y="46166"/>
                  </a:lnTo>
                  <a:lnTo>
                    <a:pt x="84222" y="32202"/>
                  </a:lnTo>
                  <a:lnTo>
                    <a:pt x="66506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274777" y="4359411"/>
              <a:ext cx="105803" cy="332777"/>
            </a:xfrm>
            <a:custGeom>
              <a:avLst/>
              <a:gdLst/>
              <a:ahLst/>
              <a:cxnLst/>
              <a:rect l="0" t="0" r="0" b="0"/>
              <a:pathLst>
                <a:path w="105803" h="332777">
                  <a:moveTo>
                    <a:pt x="0" y="125729"/>
                  </a:moveTo>
                  <a:lnTo>
                    <a:pt x="17958" y="179604"/>
                  </a:lnTo>
                  <a:lnTo>
                    <a:pt x="45876" y="241650"/>
                  </a:lnTo>
                  <a:lnTo>
                    <a:pt x="66252" y="299788"/>
                  </a:lnTo>
                  <a:lnTo>
                    <a:pt x="84360" y="332770"/>
                  </a:lnTo>
                  <a:lnTo>
                    <a:pt x="83146" y="332776"/>
                  </a:lnTo>
                  <a:lnTo>
                    <a:pt x="79997" y="330441"/>
                  </a:lnTo>
                  <a:lnTo>
                    <a:pt x="54009" y="276628"/>
                  </a:lnTo>
                  <a:lnTo>
                    <a:pt x="32227" y="220946"/>
                  </a:lnTo>
                  <a:lnTo>
                    <a:pt x="14123" y="167903"/>
                  </a:lnTo>
                  <a:lnTo>
                    <a:pt x="3136" y="122621"/>
                  </a:lnTo>
                  <a:lnTo>
                    <a:pt x="619" y="68963"/>
                  </a:lnTo>
                  <a:lnTo>
                    <a:pt x="183" y="27281"/>
                  </a:lnTo>
                  <a:lnTo>
                    <a:pt x="3632" y="16813"/>
                  </a:lnTo>
                  <a:lnTo>
                    <a:pt x="16822" y="2062"/>
                  </a:lnTo>
                  <a:lnTo>
                    <a:pt x="26422" y="0"/>
                  </a:lnTo>
                  <a:lnTo>
                    <a:pt x="49568" y="3949"/>
                  </a:lnTo>
                  <a:lnTo>
                    <a:pt x="69213" y="16622"/>
                  </a:lnTo>
                  <a:lnTo>
                    <a:pt x="100889" y="53354"/>
                  </a:lnTo>
                  <a:lnTo>
                    <a:pt x="104694" y="63441"/>
                  </a:lnTo>
                  <a:lnTo>
                    <a:pt x="105802" y="84007"/>
                  </a:lnTo>
                  <a:lnTo>
                    <a:pt x="99276" y="101727"/>
                  </a:lnTo>
                  <a:lnTo>
                    <a:pt x="87406" y="117401"/>
                  </a:lnTo>
                  <a:lnTo>
                    <a:pt x="70433" y="132166"/>
                  </a:lnTo>
                  <a:lnTo>
                    <a:pt x="51190" y="140288"/>
                  </a:lnTo>
                  <a:lnTo>
                    <a:pt x="21057" y="146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403964" y="4379855"/>
              <a:ext cx="119093" cy="153343"/>
            </a:xfrm>
            <a:custGeom>
              <a:avLst/>
              <a:gdLst/>
              <a:ahLst/>
              <a:cxnLst/>
              <a:rect l="0" t="0" r="0" b="0"/>
              <a:pathLst>
                <a:path w="119093" h="153343">
                  <a:moveTo>
                    <a:pt x="70854" y="0"/>
                  </a:moveTo>
                  <a:lnTo>
                    <a:pt x="48498" y="0"/>
                  </a:lnTo>
                  <a:lnTo>
                    <a:pt x="39572" y="3509"/>
                  </a:lnTo>
                  <a:lnTo>
                    <a:pt x="23416" y="16767"/>
                  </a:lnTo>
                  <a:lnTo>
                    <a:pt x="6756" y="43962"/>
                  </a:lnTo>
                  <a:lnTo>
                    <a:pt x="0" y="85425"/>
                  </a:lnTo>
                  <a:lnTo>
                    <a:pt x="4658" y="108547"/>
                  </a:lnTo>
                  <a:lnTo>
                    <a:pt x="20435" y="134717"/>
                  </a:lnTo>
                  <a:lnTo>
                    <a:pt x="26713" y="142454"/>
                  </a:lnTo>
                  <a:lnTo>
                    <a:pt x="46166" y="151050"/>
                  </a:lnTo>
                  <a:lnTo>
                    <a:pt x="57905" y="153342"/>
                  </a:lnTo>
                  <a:lnTo>
                    <a:pt x="68071" y="152531"/>
                  </a:lnTo>
                  <a:lnTo>
                    <a:pt x="85605" y="145390"/>
                  </a:lnTo>
                  <a:lnTo>
                    <a:pt x="108630" y="122627"/>
                  </a:lnTo>
                  <a:lnTo>
                    <a:pt x="116890" y="100514"/>
                  </a:lnTo>
                  <a:lnTo>
                    <a:pt x="119092" y="88066"/>
                  </a:lnTo>
                  <a:lnTo>
                    <a:pt x="115300" y="67996"/>
                  </a:lnTo>
                  <a:lnTo>
                    <a:pt x="100011" y="43543"/>
                  </a:lnTo>
                  <a:lnTo>
                    <a:pt x="7085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495875" y="4379855"/>
              <a:ext cx="147400" cy="164748"/>
            </a:xfrm>
            <a:custGeom>
              <a:avLst/>
              <a:gdLst/>
              <a:ahLst/>
              <a:cxnLst/>
              <a:rect l="0" t="0" r="0" b="0"/>
              <a:pathLst>
                <a:path w="147400" h="164748">
                  <a:moveTo>
                    <a:pt x="0" y="10528"/>
                  </a:moveTo>
                  <a:lnTo>
                    <a:pt x="42662" y="64643"/>
                  </a:lnTo>
                  <a:lnTo>
                    <a:pt x="81157" y="126471"/>
                  </a:lnTo>
                  <a:lnTo>
                    <a:pt x="96966" y="154846"/>
                  </a:lnTo>
                  <a:lnTo>
                    <a:pt x="103249" y="162892"/>
                  </a:lnTo>
                  <a:lnTo>
                    <a:pt x="106267" y="164747"/>
                  </a:lnTo>
                  <a:lnTo>
                    <a:pt x="107110" y="162473"/>
                  </a:lnTo>
                  <a:lnTo>
                    <a:pt x="100057" y="133609"/>
                  </a:lnTo>
                  <a:lnTo>
                    <a:pt x="71503" y="73413"/>
                  </a:lnTo>
                  <a:lnTo>
                    <a:pt x="69994" y="52515"/>
                  </a:lnTo>
                  <a:lnTo>
                    <a:pt x="71229" y="42029"/>
                  </a:lnTo>
                  <a:lnTo>
                    <a:pt x="75562" y="33868"/>
                  </a:lnTo>
                  <a:lnTo>
                    <a:pt x="89735" y="2168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674860" y="4221927"/>
              <a:ext cx="73700" cy="284271"/>
            </a:xfrm>
            <a:custGeom>
              <a:avLst/>
              <a:gdLst/>
              <a:ahLst/>
              <a:cxnLst/>
              <a:rect l="0" t="0" r="0" b="0"/>
              <a:pathLst>
                <a:path w="73700" h="284271">
                  <a:moveTo>
                    <a:pt x="0" y="0"/>
                  </a:moveTo>
                  <a:lnTo>
                    <a:pt x="14654" y="60730"/>
                  </a:lnTo>
                  <a:lnTo>
                    <a:pt x="28198" y="122827"/>
                  </a:lnTo>
                  <a:lnTo>
                    <a:pt x="38640" y="171834"/>
                  </a:lnTo>
                  <a:lnTo>
                    <a:pt x="52649" y="227788"/>
                  </a:lnTo>
                  <a:lnTo>
                    <a:pt x="7369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622217" y="431668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8" y="3119"/>
                  </a:lnTo>
                  <a:lnTo>
                    <a:pt x="45331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822259" y="4443026"/>
              <a:ext cx="21058" cy="126342"/>
            </a:xfrm>
            <a:custGeom>
              <a:avLst/>
              <a:gdLst/>
              <a:ahLst/>
              <a:cxnLst/>
              <a:rect l="0" t="0" r="0" b="0"/>
              <a:pathLst>
                <a:path w="21058" h="126342">
                  <a:moveTo>
                    <a:pt x="0" y="0"/>
                  </a:moveTo>
                  <a:lnTo>
                    <a:pt x="3119" y="54144"/>
                  </a:lnTo>
                  <a:lnTo>
                    <a:pt x="18211" y="116191"/>
                  </a:lnTo>
                  <a:lnTo>
                    <a:pt x="21057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811730" y="433774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5893194" y="4436149"/>
              <a:ext cx="297563" cy="125804"/>
            </a:xfrm>
            <a:custGeom>
              <a:avLst/>
              <a:gdLst/>
              <a:ahLst/>
              <a:cxnLst/>
              <a:rect l="0" t="0" r="0" b="0"/>
              <a:pathLst>
                <a:path w="297563" h="125804">
                  <a:moveTo>
                    <a:pt x="55407" y="6877"/>
                  </a:moveTo>
                  <a:lnTo>
                    <a:pt x="33050" y="6877"/>
                  </a:lnTo>
                  <a:lnTo>
                    <a:pt x="25294" y="10386"/>
                  </a:lnTo>
                  <a:lnTo>
                    <a:pt x="13557" y="23644"/>
                  </a:lnTo>
                  <a:lnTo>
                    <a:pt x="373" y="50839"/>
                  </a:lnTo>
                  <a:lnTo>
                    <a:pt x="0" y="60752"/>
                  </a:lnTo>
                  <a:lnTo>
                    <a:pt x="5825" y="81124"/>
                  </a:lnTo>
                  <a:lnTo>
                    <a:pt x="22259" y="106735"/>
                  </a:lnTo>
                  <a:lnTo>
                    <a:pt x="38335" y="118718"/>
                  </a:lnTo>
                  <a:lnTo>
                    <a:pt x="47535" y="123552"/>
                  </a:lnTo>
                  <a:lnTo>
                    <a:pt x="67116" y="125803"/>
                  </a:lnTo>
                  <a:lnTo>
                    <a:pt x="77251" y="124765"/>
                  </a:lnTo>
                  <a:lnTo>
                    <a:pt x="94751" y="114253"/>
                  </a:lnTo>
                  <a:lnTo>
                    <a:pt x="102693" y="106537"/>
                  </a:lnTo>
                  <a:lnTo>
                    <a:pt x="111518" y="85485"/>
                  </a:lnTo>
                  <a:lnTo>
                    <a:pt x="114270" y="60531"/>
                  </a:lnTo>
                  <a:lnTo>
                    <a:pt x="111594" y="33843"/>
                  </a:lnTo>
                  <a:lnTo>
                    <a:pt x="103386" y="12622"/>
                  </a:lnTo>
                  <a:lnTo>
                    <a:pt x="96618" y="72"/>
                  </a:lnTo>
                  <a:lnTo>
                    <a:pt x="98089" y="0"/>
                  </a:lnTo>
                  <a:lnTo>
                    <a:pt x="117260" y="16697"/>
                  </a:lnTo>
                  <a:lnTo>
                    <a:pt x="157375" y="70910"/>
                  </a:lnTo>
                  <a:lnTo>
                    <a:pt x="172707" y="101889"/>
                  </a:lnTo>
                  <a:lnTo>
                    <a:pt x="173381" y="105313"/>
                  </a:lnTo>
                  <a:lnTo>
                    <a:pt x="171491" y="104087"/>
                  </a:lnTo>
                  <a:lnTo>
                    <a:pt x="167891" y="99759"/>
                  </a:lnTo>
                  <a:lnTo>
                    <a:pt x="162825" y="71312"/>
                  </a:lnTo>
                  <a:lnTo>
                    <a:pt x="166913" y="38837"/>
                  </a:lnTo>
                  <a:lnTo>
                    <a:pt x="181123" y="12577"/>
                  </a:lnTo>
                  <a:lnTo>
                    <a:pt x="188350" y="8337"/>
                  </a:lnTo>
                  <a:lnTo>
                    <a:pt x="205739" y="6746"/>
                  </a:lnTo>
                  <a:lnTo>
                    <a:pt x="222047" y="13058"/>
                  </a:lnTo>
                  <a:lnTo>
                    <a:pt x="251580" y="36174"/>
                  </a:lnTo>
                  <a:lnTo>
                    <a:pt x="291960" y="97911"/>
                  </a:lnTo>
                  <a:lnTo>
                    <a:pt x="297562" y="112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183845" y="4378753"/>
              <a:ext cx="154311" cy="201261"/>
            </a:xfrm>
            <a:custGeom>
              <a:avLst/>
              <a:gdLst/>
              <a:ahLst/>
              <a:cxnLst/>
              <a:rect l="0" t="0" r="0" b="0"/>
              <a:pathLst>
                <a:path w="154311" h="201261">
                  <a:moveTo>
                    <a:pt x="101668" y="64273"/>
                  </a:moveTo>
                  <a:lnTo>
                    <a:pt x="87014" y="20310"/>
                  </a:lnTo>
                  <a:lnTo>
                    <a:pt x="74098" y="6519"/>
                  </a:lnTo>
                  <a:lnTo>
                    <a:pt x="65740" y="1204"/>
                  </a:lnTo>
                  <a:lnTo>
                    <a:pt x="56659" y="0"/>
                  </a:lnTo>
                  <a:lnTo>
                    <a:pt x="37210" y="4901"/>
                  </a:lnTo>
                  <a:lnTo>
                    <a:pt x="23107" y="17998"/>
                  </a:lnTo>
                  <a:lnTo>
                    <a:pt x="8590" y="48222"/>
                  </a:lnTo>
                  <a:lnTo>
                    <a:pt x="0" y="86813"/>
                  </a:lnTo>
                  <a:lnTo>
                    <a:pt x="574" y="124763"/>
                  </a:lnTo>
                  <a:lnTo>
                    <a:pt x="11248" y="169028"/>
                  </a:lnTo>
                  <a:lnTo>
                    <a:pt x="26784" y="195397"/>
                  </a:lnTo>
                  <a:lnTo>
                    <a:pt x="34197" y="199652"/>
                  </a:lnTo>
                  <a:lnTo>
                    <a:pt x="51793" y="201260"/>
                  </a:lnTo>
                  <a:lnTo>
                    <a:pt x="68193" y="194956"/>
                  </a:lnTo>
                  <a:lnTo>
                    <a:pt x="75842" y="189999"/>
                  </a:lnTo>
                  <a:lnTo>
                    <a:pt x="87460" y="168894"/>
                  </a:lnTo>
                  <a:lnTo>
                    <a:pt x="97458" y="127247"/>
                  </a:lnTo>
                  <a:lnTo>
                    <a:pt x="97301" y="88391"/>
                  </a:lnTo>
                  <a:lnTo>
                    <a:pt x="86767" y="43820"/>
                  </a:lnTo>
                  <a:lnTo>
                    <a:pt x="83545" y="40109"/>
                  </a:lnTo>
                  <a:lnTo>
                    <a:pt x="80228" y="41145"/>
                  </a:lnTo>
                  <a:lnTo>
                    <a:pt x="76846" y="45345"/>
                  </a:lnTo>
                  <a:lnTo>
                    <a:pt x="75761" y="51654"/>
                  </a:lnTo>
                  <a:lnTo>
                    <a:pt x="88436" y="114363"/>
                  </a:lnTo>
                  <a:lnTo>
                    <a:pt x="104947" y="158525"/>
                  </a:lnTo>
                  <a:lnTo>
                    <a:pt x="110873" y="169222"/>
                  </a:lnTo>
                  <a:lnTo>
                    <a:pt x="126816" y="184226"/>
                  </a:lnTo>
                  <a:lnTo>
                    <a:pt x="154310" y="201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343094" y="4264041"/>
              <a:ext cx="47705" cy="284271"/>
            </a:xfrm>
            <a:custGeom>
              <a:avLst/>
              <a:gdLst/>
              <a:ahLst/>
              <a:cxnLst/>
              <a:rect l="0" t="0" r="0" b="0"/>
              <a:pathLst>
                <a:path w="47705" h="284271">
                  <a:moveTo>
                    <a:pt x="5590" y="0"/>
                  </a:moveTo>
                  <a:lnTo>
                    <a:pt x="0" y="16767"/>
                  </a:lnTo>
                  <a:lnTo>
                    <a:pt x="4442" y="69516"/>
                  </a:lnTo>
                  <a:lnTo>
                    <a:pt x="16585" y="123090"/>
                  </a:lnTo>
                  <a:lnTo>
                    <a:pt x="30249" y="178992"/>
                  </a:lnTo>
                  <a:lnTo>
                    <a:pt x="40712" y="229159"/>
                  </a:lnTo>
                  <a:lnTo>
                    <a:pt x="4770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285513" y="437985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20449" y="2195"/>
                  </a:lnTo>
                  <a:lnTo>
                    <a:pt x="69026" y="433"/>
                  </a:lnTo>
                  <a:lnTo>
                    <a:pt x="17538" y="5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453969" y="44535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467227" y="4337068"/>
              <a:ext cx="228898" cy="229359"/>
            </a:xfrm>
            <a:custGeom>
              <a:avLst/>
              <a:gdLst/>
              <a:ahLst/>
              <a:cxnLst/>
              <a:rect l="0" t="0" r="0" b="0"/>
              <a:pathLst>
                <a:path w="228898" h="229359">
                  <a:moveTo>
                    <a:pt x="60442" y="95429"/>
                  </a:moveTo>
                  <a:lnTo>
                    <a:pt x="84487" y="85854"/>
                  </a:lnTo>
                  <a:lnTo>
                    <a:pt x="98814" y="75186"/>
                  </a:lnTo>
                  <a:lnTo>
                    <a:pt x="114445" y="50437"/>
                  </a:lnTo>
                  <a:lnTo>
                    <a:pt x="115161" y="42037"/>
                  </a:lnTo>
                  <a:lnTo>
                    <a:pt x="109718" y="26466"/>
                  </a:lnTo>
                  <a:lnTo>
                    <a:pt x="93499" y="4546"/>
                  </a:lnTo>
                  <a:lnTo>
                    <a:pt x="85989" y="915"/>
                  </a:lnTo>
                  <a:lnTo>
                    <a:pt x="68287" y="0"/>
                  </a:lnTo>
                  <a:lnTo>
                    <a:pt x="59822" y="3734"/>
                  </a:lnTo>
                  <a:lnTo>
                    <a:pt x="44178" y="17241"/>
                  </a:lnTo>
                  <a:lnTo>
                    <a:pt x="22217" y="50165"/>
                  </a:lnTo>
                  <a:lnTo>
                    <a:pt x="3411" y="110448"/>
                  </a:lnTo>
                  <a:lnTo>
                    <a:pt x="0" y="139929"/>
                  </a:lnTo>
                  <a:lnTo>
                    <a:pt x="4723" y="165509"/>
                  </a:lnTo>
                  <a:lnTo>
                    <a:pt x="20535" y="196522"/>
                  </a:lnTo>
                  <a:lnTo>
                    <a:pt x="34516" y="211719"/>
                  </a:lnTo>
                  <a:lnTo>
                    <a:pt x="52428" y="222373"/>
                  </a:lnTo>
                  <a:lnTo>
                    <a:pt x="93422" y="229358"/>
                  </a:lnTo>
                  <a:lnTo>
                    <a:pt x="142865" y="223313"/>
                  </a:lnTo>
                  <a:lnTo>
                    <a:pt x="202663" y="201885"/>
                  </a:lnTo>
                  <a:lnTo>
                    <a:pt x="228897" y="190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2716352" y="4979979"/>
            <a:ext cx="3990302" cy="431669"/>
            <a:chOff x="2716352" y="4979979"/>
            <a:chExt cx="3990302" cy="431669"/>
          </a:xfrm>
        </p:grpSpPr>
        <p:sp>
          <p:nvSpPr>
            <p:cNvPr id="218" name="Freeform 217"/>
            <p:cNvSpPr/>
            <p:nvPr/>
          </p:nvSpPr>
          <p:spPr>
            <a:xfrm>
              <a:off x="2716352" y="5152096"/>
              <a:ext cx="579068" cy="168998"/>
            </a:xfrm>
            <a:custGeom>
              <a:avLst/>
              <a:gdLst/>
              <a:ahLst/>
              <a:cxnLst/>
              <a:rect l="0" t="0" r="0" b="0"/>
              <a:pathLst>
                <a:path w="579068" h="168998">
                  <a:moveTo>
                    <a:pt x="0" y="27925"/>
                  </a:moveTo>
                  <a:lnTo>
                    <a:pt x="0" y="50281"/>
                  </a:lnTo>
                  <a:lnTo>
                    <a:pt x="11178" y="80952"/>
                  </a:lnTo>
                  <a:lnTo>
                    <a:pt x="49498" y="129118"/>
                  </a:lnTo>
                  <a:lnTo>
                    <a:pt x="75887" y="144995"/>
                  </a:lnTo>
                  <a:lnTo>
                    <a:pt x="137062" y="168107"/>
                  </a:lnTo>
                  <a:lnTo>
                    <a:pt x="158013" y="168997"/>
                  </a:lnTo>
                  <a:lnTo>
                    <a:pt x="179022" y="164322"/>
                  </a:lnTo>
                  <a:lnTo>
                    <a:pt x="240989" y="129042"/>
                  </a:lnTo>
                  <a:lnTo>
                    <a:pt x="272817" y="98374"/>
                  </a:lnTo>
                  <a:lnTo>
                    <a:pt x="309884" y="56959"/>
                  </a:lnTo>
                  <a:lnTo>
                    <a:pt x="348341" y="31233"/>
                  </a:lnTo>
                  <a:lnTo>
                    <a:pt x="401371" y="4747"/>
                  </a:lnTo>
                  <a:lnTo>
                    <a:pt x="438939" y="0"/>
                  </a:lnTo>
                  <a:lnTo>
                    <a:pt x="494410" y="11321"/>
                  </a:lnTo>
                  <a:lnTo>
                    <a:pt x="547425" y="28049"/>
                  </a:lnTo>
                  <a:lnTo>
                    <a:pt x="579067" y="38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600746" y="5089013"/>
              <a:ext cx="273742" cy="267737"/>
            </a:xfrm>
            <a:custGeom>
              <a:avLst/>
              <a:gdLst/>
              <a:ahLst/>
              <a:cxnLst/>
              <a:rect l="0" t="0" r="0" b="0"/>
              <a:pathLst>
                <a:path w="273742" h="267737">
                  <a:moveTo>
                    <a:pt x="0" y="80479"/>
                  </a:moveTo>
                  <a:lnTo>
                    <a:pt x="14654" y="142571"/>
                  </a:lnTo>
                  <a:lnTo>
                    <a:pt x="23333" y="204484"/>
                  </a:lnTo>
                  <a:lnTo>
                    <a:pt x="29955" y="259651"/>
                  </a:lnTo>
                  <a:lnTo>
                    <a:pt x="29329" y="266608"/>
                  </a:lnTo>
                  <a:lnTo>
                    <a:pt x="27741" y="267736"/>
                  </a:lnTo>
                  <a:lnTo>
                    <a:pt x="22858" y="259631"/>
                  </a:lnTo>
                  <a:lnTo>
                    <a:pt x="14701" y="232997"/>
                  </a:lnTo>
                  <a:lnTo>
                    <a:pt x="11353" y="172780"/>
                  </a:lnTo>
                  <a:lnTo>
                    <a:pt x="10691" y="110150"/>
                  </a:lnTo>
                  <a:lnTo>
                    <a:pt x="16166" y="72502"/>
                  </a:lnTo>
                  <a:lnTo>
                    <a:pt x="21306" y="63463"/>
                  </a:lnTo>
                  <a:lnTo>
                    <a:pt x="36375" y="50300"/>
                  </a:lnTo>
                  <a:lnTo>
                    <a:pt x="45307" y="48661"/>
                  </a:lnTo>
                  <a:lnTo>
                    <a:pt x="64590" y="53080"/>
                  </a:lnTo>
                  <a:lnTo>
                    <a:pt x="89588" y="68721"/>
                  </a:lnTo>
                  <a:lnTo>
                    <a:pt x="101428" y="84612"/>
                  </a:lnTo>
                  <a:lnTo>
                    <a:pt x="134336" y="144013"/>
                  </a:lnTo>
                  <a:lnTo>
                    <a:pt x="138691" y="154420"/>
                  </a:lnTo>
                  <a:lnTo>
                    <a:pt x="140424" y="156679"/>
                  </a:lnTo>
                  <a:lnTo>
                    <a:pt x="138506" y="102184"/>
                  </a:lnTo>
                  <a:lnTo>
                    <a:pt x="148415" y="48328"/>
                  </a:lnTo>
                  <a:lnTo>
                    <a:pt x="156039" y="22906"/>
                  </a:lnTo>
                  <a:lnTo>
                    <a:pt x="167227" y="3808"/>
                  </a:lnTo>
                  <a:lnTo>
                    <a:pt x="174655" y="119"/>
                  </a:lnTo>
                  <a:lnTo>
                    <a:pt x="183117" y="0"/>
                  </a:lnTo>
                  <a:lnTo>
                    <a:pt x="192268" y="2259"/>
                  </a:lnTo>
                  <a:lnTo>
                    <a:pt x="208675" y="14129"/>
                  </a:lnTo>
                  <a:lnTo>
                    <a:pt x="222596" y="32273"/>
                  </a:lnTo>
                  <a:lnTo>
                    <a:pt x="244938" y="89974"/>
                  </a:lnTo>
                  <a:lnTo>
                    <a:pt x="258389" y="142493"/>
                  </a:lnTo>
                  <a:lnTo>
                    <a:pt x="265379" y="201740"/>
                  </a:lnTo>
                  <a:lnTo>
                    <a:pt x="273741" y="238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876773" y="5057011"/>
              <a:ext cx="176699" cy="249352"/>
            </a:xfrm>
            <a:custGeom>
              <a:avLst/>
              <a:gdLst/>
              <a:ahLst/>
              <a:cxnLst/>
              <a:rect l="0" t="0" r="0" b="0"/>
              <a:pathLst>
                <a:path w="176699" h="249352">
                  <a:moveTo>
                    <a:pt x="29299" y="154595"/>
                  </a:moveTo>
                  <a:lnTo>
                    <a:pt x="46067" y="160184"/>
                  </a:lnTo>
                  <a:lnTo>
                    <a:pt x="78851" y="158071"/>
                  </a:lnTo>
                  <a:lnTo>
                    <a:pt x="98505" y="149901"/>
                  </a:lnTo>
                  <a:lnTo>
                    <a:pt x="130187" y="125592"/>
                  </a:lnTo>
                  <a:lnTo>
                    <a:pt x="146279" y="94009"/>
                  </a:lnTo>
                  <a:lnTo>
                    <a:pt x="148361" y="71516"/>
                  </a:lnTo>
                  <a:lnTo>
                    <a:pt x="140165" y="28480"/>
                  </a:lnTo>
                  <a:lnTo>
                    <a:pt x="134796" y="20215"/>
                  </a:lnTo>
                  <a:lnTo>
                    <a:pt x="119470" y="7913"/>
                  </a:lnTo>
                  <a:lnTo>
                    <a:pt x="85522" y="0"/>
                  </a:lnTo>
                  <a:lnTo>
                    <a:pt x="65596" y="4388"/>
                  </a:lnTo>
                  <a:lnTo>
                    <a:pt x="33739" y="26269"/>
                  </a:lnTo>
                  <a:lnTo>
                    <a:pt x="17617" y="51841"/>
                  </a:lnTo>
                  <a:lnTo>
                    <a:pt x="2858" y="100330"/>
                  </a:lnTo>
                  <a:lnTo>
                    <a:pt x="0" y="127357"/>
                  </a:lnTo>
                  <a:lnTo>
                    <a:pt x="4969" y="151848"/>
                  </a:lnTo>
                  <a:lnTo>
                    <a:pt x="20920" y="182247"/>
                  </a:lnTo>
                  <a:lnTo>
                    <a:pt x="43584" y="206072"/>
                  </a:lnTo>
                  <a:lnTo>
                    <a:pt x="72526" y="224830"/>
                  </a:lnTo>
                  <a:lnTo>
                    <a:pt x="125372" y="244216"/>
                  </a:lnTo>
                  <a:lnTo>
                    <a:pt x="176698" y="249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4075798" y="5124272"/>
              <a:ext cx="188244" cy="203148"/>
            </a:xfrm>
            <a:custGeom>
              <a:avLst/>
              <a:gdLst/>
              <a:ahLst/>
              <a:cxnLst/>
              <a:rect l="0" t="0" r="0" b="0"/>
              <a:pathLst>
                <a:path w="188244" h="203148">
                  <a:moveTo>
                    <a:pt x="125072" y="97862"/>
                  </a:moveTo>
                  <a:lnTo>
                    <a:pt x="121953" y="55171"/>
                  </a:lnTo>
                  <a:lnTo>
                    <a:pt x="115497" y="35604"/>
                  </a:lnTo>
                  <a:lnTo>
                    <a:pt x="104829" y="19109"/>
                  </a:lnTo>
                  <a:lnTo>
                    <a:pt x="89169" y="7099"/>
                  </a:lnTo>
                  <a:lnTo>
                    <a:pt x="80080" y="2258"/>
                  </a:lnTo>
                  <a:lnTo>
                    <a:pt x="60622" y="0"/>
                  </a:lnTo>
                  <a:lnTo>
                    <a:pt x="50520" y="1035"/>
                  </a:lnTo>
                  <a:lnTo>
                    <a:pt x="33056" y="11544"/>
                  </a:lnTo>
                  <a:lnTo>
                    <a:pt x="18666" y="29083"/>
                  </a:lnTo>
                  <a:lnTo>
                    <a:pt x="5157" y="65265"/>
                  </a:lnTo>
                  <a:lnTo>
                    <a:pt x="0" y="119413"/>
                  </a:lnTo>
                  <a:lnTo>
                    <a:pt x="2226" y="158060"/>
                  </a:lnTo>
                  <a:lnTo>
                    <a:pt x="8473" y="179599"/>
                  </a:lnTo>
                  <a:lnTo>
                    <a:pt x="19048" y="196971"/>
                  </a:lnTo>
                  <a:lnTo>
                    <a:pt x="26314" y="201369"/>
                  </a:lnTo>
                  <a:lnTo>
                    <a:pt x="43745" y="203137"/>
                  </a:lnTo>
                  <a:lnTo>
                    <a:pt x="52137" y="199631"/>
                  </a:lnTo>
                  <a:lnTo>
                    <a:pt x="67700" y="186377"/>
                  </a:lnTo>
                  <a:lnTo>
                    <a:pt x="84026" y="153595"/>
                  </a:lnTo>
                  <a:lnTo>
                    <a:pt x="91618" y="93360"/>
                  </a:lnTo>
                  <a:lnTo>
                    <a:pt x="90593" y="51815"/>
                  </a:lnTo>
                  <a:lnTo>
                    <a:pt x="82062" y="32163"/>
                  </a:lnTo>
                  <a:lnTo>
                    <a:pt x="78851" y="30666"/>
                  </a:lnTo>
                  <a:lnTo>
                    <a:pt x="76711" y="34348"/>
                  </a:lnTo>
                  <a:lnTo>
                    <a:pt x="75502" y="49747"/>
                  </a:lnTo>
                  <a:lnTo>
                    <a:pt x="87334" y="104048"/>
                  </a:lnTo>
                  <a:lnTo>
                    <a:pt x="109082" y="155713"/>
                  </a:lnTo>
                  <a:lnTo>
                    <a:pt x="122255" y="174656"/>
                  </a:lnTo>
                  <a:lnTo>
                    <a:pt x="139028" y="187755"/>
                  </a:lnTo>
                  <a:lnTo>
                    <a:pt x="157011" y="196306"/>
                  </a:lnTo>
                  <a:lnTo>
                    <a:pt x="188243" y="203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274570" y="5180262"/>
              <a:ext cx="147400" cy="147158"/>
            </a:xfrm>
            <a:custGeom>
              <a:avLst/>
              <a:gdLst/>
              <a:ahLst/>
              <a:cxnLst/>
              <a:rect l="0" t="0" r="0" b="0"/>
              <a:pathLst>
                <a:path w="147400" h="147158">
                  <a:moveTo>
                    <a:pt x="0" y="20815"/>
                  </a:moveTo>
                  <a:lnTo>
                    <a:pt x="19127" y="74690"/>
                  </a:lnTo>
                  <a:lnTo>
                    <a:pt x="44214" y="126263"/>
                  </a:lnTo>
                  <a:lnTo>
                    <a:pt x="44684" y="129718"/>
                  </a:lnTo>
                  <a:lnTo>
                    <a:pt x="42657" y="128512"/>
                  </a:lnTo>
                  <a:lnTo>
                    <a:pt x="35336" y="117814"/>
                  </a:lnTo>
                  <a:lnTo>
                    <a:pt x="17579" y="72367"/>
                  </a:lnTo>
                  <a:lnTo>
                    <a:pt x="12617" y="35960"/>
                  </a:lnTo>
                  <a:lnTo>
                    <a:pt x="17696" y="15458"/>
                  </a:lnTo>
                  <a:lnTo>
                    <a:pt x="22325" y="6715"/>
                  </a:lnTo>
                  <a:lnTo>
                    <a:pt x="28921" y="2057"/>
                  </a:lnTo>
                  <a:lnTo>
                    <a:pt x="36828" y="121"/>
                  </a:lnTo>
                  <a:lnTo>
                    <a:pt x="45609" y="0"/>
                  </a:lnTo>
                  <a:lnTo>
                    <a:pt x="61605" y="6105"/>
                  </a:lnTo>
                  <a:lnTo>
                    <a:pt x="76513" y="17787"/>
                  </a:lnTo>
                  <a:lnTo>
                    <a:pt x="96890" y="44095"/>
                  </a:lnTo>
                  <a:lnTo>
                    <a:pt x="123573" y="105239"/>
                  </a:lnTo>
                  <a:lnTo>
                    <a:pt x="147399" y="147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434344" y="5137906"/>
              <a:ext cx="193842" cy="226617"/>
            </a:xfrm>
            <a:custGeom>
              <a:avLst/>
              <a:gdLst/>
              <a:ahLst/>
              <a:cxnLst/>
              <a:rect l="0" t="0" r="0" b="0"/>
              <a:pathLst>
                <a:path w="193842" h="226617">
                  <a:moveTo>
                    <a:pt x="113967" y="0"/>
                  </a:moveTo>
                  <a:lnTo>
                    <a:pt x="55350" y="5590"/>
                  </a:lnTo>
                  <a:lnTo>
                    <a:pt x="34882" y="14573"/>
                  </a:lnTo>
                  <a:lnTo>
                    <a:pt x="2678" y="39404"/>
                  </a:lnTo>
                  <a:lnTo>
                    <a:pt x="0" y="47326"/>
                  </a:lnTo>
                  <a:lnTo>
                    <a:pt x="3263" y="65488"/>
                  </a:lnTo>
                  <a:lnTo>
                    <a:pt x="9749" y="72905"/>
                  </a:lnTo>
                  <a:lnTo>
                    <a:pt x="41233" y="88932"/>
                  </a:lnTo>
                  <a:lnTo>
                    <a:pt x="101948" y="108490"/>
                  </a:lnTo>
                  <a:lnTo>
                    <a:pt x="144088" y="123942"/>
                  </a:lnTo>
                  <a:lnTo>
                    <a:pt x="183502" y="155027"/>
                  </a:lnTo>
                  <a:lnTo>
                    <a:pt x="191664" y="174966"/>
                  </a:lnTo>
                  <a:lnTo>
                    <a:pt x="193841" y="186834"/>
                  </a:lnTo>
                  <a:lnTo>
                    <a:pt x="190021" y="206260"/>
                  </a:lnTo>
                  <a:lnTo>
                    <a:pt x="185726" y="214716"/>
                  </a:lnTo>
                  <a:lnTo>
                    <a:pt x="177014" y="220353"/>
                  </a:lnTo>
                  <a:lnTo>
                    <a:pt x="151736" y="226616"/>
                  </a:lnTo>
                  <a:lnTo>
                    <a:pt x="115799" y="224553"/>
                  </a:lnTo>
                  <a:lnTo>
                    <a:pt x="64685" y="210101"/>
                  </a:lnTo>
                  <a:lnTo>
                    <a:pt x="4026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948222" y="5144522"/>
              <a:ext cx="200862" cy="227795"/>
            </a:xfrm>
            <a:custGeom>
              <a:avLst/>
              <a:gdLst/>
              <a:ahLst/>
              <a:cxnLst/>
              <a:rect l="0" t="0" r="0" b="0"/>
              <a:pathLst>
                <a:path w="200862" h="227795">
                  <a:moveTo>
                    <a:pt x="158099" y="24970"/>
                  </a:moveTo>
                  <a:lnTo>
                    <a:pt x="140118" y="9329"/>
                  </a:lnTo>
                  <a:lnTo>
                    <a:pt x="123201" y="1251"/>
                  </a:lnTo>
                  <a:lnTo>
                    <a:pt x="103985" y="0"/>
                  </a:lnTo>
                  <a:lnTo>
                    <a:pt x="83745" y="4514"/>
                  </a:lnTo>
                  <a:lnTo>
                    <a:pt x="31671" y="32992"/>
                  </a:lnTo>
                  <a:lnTo>
                    <a:pt x="5735" y="58932"/>
                  </a:lnTo>
                  <a:lnTo>
                    <a:pt x="1541" y="68669"/>
                  </a:lnTo>
                  <a:lnTo>
                    <a:pt x="0" y="88845"/>
                  </a:lnTo>
                  <a:lnTo>
                    <a:pt x="6334" y="106391"/>
                  </a:lnTo>
                  <a:lnTo>
                    <a:pt x="11299" y="114346"/>
                  </a:lnTo>
                  <a:lnTo>
                    <a:pt x="19288" y="119649"/>
                  </a:lnTo>
                  <a:lnTo>
                    <a:pt x="40643" y="125541"/>
                  </a:lnTo>
                  <a:lnTo>
                    <a:pt x="97831" y="124420"/>
                  </a:lnTo>
                  <a:lnTo>
                    <a:pt x="146064" y="134692"/>
                  </a:lnTo>
                  <a:lnTo>
                    <a:pt x="178710" y="150157"/>
                  </a:lnTo>
                  <a:lnTo>
                    <a:pt x="193775" y="166006"/>
                  </a:lnTo>
                  <a:lnTo>
                    <a:pt x="199431" y="175146"/>
                  </a:lnTo>
                  <a:lnTo>
                    <a:pt x="200861" y="183579"/>
                  </a:lnTo>
                  <a:lnTo>
                    <a:pt x="199475" y="191541"/>
                  </a:lnTo>
                  <a:lnTo>
                    <a:pt x="196212" y="199188"/>
                  </a:lnTo>
                  <a:lnTo>
                    <a:pt x="183227" y="210805"/>
                  </a:lnTo>
                  <a:lnTo>
                    <a:pt x="140706" y="227794"/>
                  </a:lnTo>
                  <a:lnTo>
                    <a:pt x="100953" y="227656"/>
                  </a:lnTo>
                  <a:lnTo>
                    <a:pt x="42285" y="214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190549" y="5222134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14654" y="55141"/>
                  </a:lnTo>
                  <a:lnTo>
                    <a:pt x="20962" y="110935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169492" y="51063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253720" y="5219570"/>
              <a:ext cx="221099" cy="128908"/>
            </a:xfrm>
            <a:custGeom>
              <a:avLst/>
              <a:gdLst/>
              <a:ahLst/>
              <a:cxnLst/>
              <a:rect l="0" t="0" r="0" b="0"/>
              <a:pathLst>
                <a:path w="221099" h="128908">
                  <a:moveTo>
                    <a:pt x="0" y="55207"/>
                  </a:moveTo>
                  <a:lnTo>
                    <a:pt x="25172" y="102062"/>
                  </a:lnTo>
                  <a:lnTo>
                    <a:pt x="16187" y="45303"/>
                  </a:lnTo>
                  <a:lnTo>
                    <a:pt x="17810" y="34566"/>
                  </a:lnTo>
                  <a:lnTo>
                    <a:pt x="22402" y="28578"/>
                  </a:lnTo>
                  <a:lnTo>
                    <a:pt x="28973" y="25756"/>
                  </a:lnTo>
                  <a:lnTo>
                    <a:pt x="36862" y="25045"/>
                  </a:lnTo>
                  <a:lnTo>
                    <a:pt x="51868" y="30493"/>
                  </a:lnTo>
                  <a:lnTo>
                    <a:pt x="59145" y="35222"/>
                  </a:lnTo>
                  <a:lnTo>
                    <a:pt x="70350" y="49834"/>
                  </a:lnTo>
                  <a:lnTo>
                    <a:pt x="92665" y="82222"/>
                  </a:lnTo>
                  <a:lnTo>
                    <a:pt x="95702" y="83745"/>
                  </a:lnTo>
                  <a:lnTo>
                    <a:pt x="96556" y="81252"/>
                  </a:lnTo>
                  <a:lnTo>
                    <a:pt x="89701" y="32739"/>
                  </a:lnTo>
                  <a:lnTo>
                    <a:pt x="91386" y="22681"/>
                  </a:lnTo>
                  <a:lnTo>
                    <a:pt x="96019" y="14805"/>
                  </a:lnTo>
                  <a:lnTo>
                    <a:pt x="110525" y="2936"/>
                  </a:lnTo>
                  <a:lnTo>
                    <a:pt x="128671" y="0"/>
                  </a:lnTo>
                  <a:lnTo>
                    <a:pt x="148434" y="3764"/>
                  </a:lnTo>
                  <a:lnTo>
                    <a:pt x="168916" y="13236"/>
                  </a:lnTo>
                  <a:lnTo>
                    <a:pt x="183478" y="28365"/>
                  </a:lnTo>
                  <a:lnTo>
                    <a:pt x="212332" y="78058"/>
                  </a:lnTo>
                  <a:lnTo>
                    <a:pt x="221098" y="128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537989" y="525372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9065" y="58616"/>
                  </a:lnTo>
                  <a:lnTo>
                    <a:pt x="10336" y="11418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516933" y="508526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590632" y="5022093"/>
              <a:ext cx="94758" cy="336913"/>
            </a:xfrm>
            <a:custGeom>
              <a:avLst/>
              <a:gdLst/>
              <a:ahLst/>
              <a:cxnLst/>
              <a:rect l="0" t="0" r="0" b="0"/>
              <a:pathLst>
                <a:path w="94758" h="336913">
                  <a:moveTo>
                    <a:pt x="0" y="0"/>
                  </a:moveTo>
                  <a:lnTo>
                    <a:pt x="23719" y="43963"/>
                  </a:lnTo>
                  <a:lnTo>
                    <a:pt x="38437" y="102574"/>
                  </a:lnTo>
                  <a:lnTo>
                    <a:pt x="49083" y="157904"/>
                  </a:lnTo>
                  <a:lnTo>
                    <a:pt x="63161" y="219707"/>
                  </a:lnTo>
                  <a:lnTo>
                    <a:pt x="80717" y="282700"/>
                  </a:lnTo>
                  <a:lnTo>
                    <a:pt x="947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735020" y="5205305"/>
              <a:ext cx="181996" cy="171241"/>
            </a:xfrm>
            <a:custGeom>
              <a:avLst/>
              <a:gdLst/>
              <a:ahLst/>
              <a:cxnLst/>
              <a:rect l="0" t="0" r="0" b="0"/>
              <a:pathLst>
                <a:path w="181996" h="171241">
                  <a:moveTo>
                    <a:pt x="97767" y="48415"/>
                  </a:moveTo>
                  <a:lnTo>
                    <a:pt x="88192" y="24368"/>
                  </a:lnTo>
                  <a:lnTo>
                    <a:pt x="77524" y="10042"/>
                  </a:lnTo>
                  <a:lnTo>
                    <a:pt x="58745" y="2114"/>
                  </a:lnTo>
                  <a:lnTo>
                    <a:pt x="47186" y="0"/>
                  </a:lnTo>
                  <a:lnTo>
                    <a:pt x="37140" y="2100"/>
                  </a:lnTo>
                  <a:lnTo>
                    <a:pt x="19739" y="13793"/>
                  </a:lnTo>
                  <a:lnTo>
                    <a:pt x="2378" y="40106"/>
                  </a:lnTo>
                  <a:lnTo>
                    <a:pt x="0" y="59930"/>
                  </a:lnTo>
                  <a:lnTo>
                    <a:pt x="11020" y="112886"/>
                  </a:lnTo>
                  <a:lnTo>
                    <a:pt x="22022" y="149275"/>
                  </a:lnTo>
                  <a:lnTo>
                    <a:pt x="33297" y="167721"/>
                  </a:lnTo>
                  <a:lnTo>
                    <a:pt x="40749" y="171236"/>
                  </a:lnTo>
                  <a:lnTo>
                    <a:pt x="49226" y="171240"/>
                  </a:lnTo>
                  <a:lnTo>
                    <a:pt x="58388" y="168903"/>
                  </a:lnTo>
                  <a:lnTo>
                    <a:pt x="74806" y="156947"/>
                  </a:lnTo>
                  <a:lnTo>
                    <a:pt x="82460" y="148846"/>
                  </a:lnTo>
                  <a:lnTo>
                    <a:pt x="90964" y="127366"/>
                  </a:lnTo>
                  <a:lnTo>
                    <a:pt x="96871" y="71117"/>
                  </a:lnTo>
                  <a:lnTo>
                    <a:pt x="99842" y="85037"/>
                  </a:lnTo>
                  <a:lnTo>
                    <a:pt x="140414" y="132732"/>
                  </a:lnTo>
                  <a:lnTo>
                    <a:pt x="154156" y="144381"/>
                  </a:lnTo>
                  <a:lnTo>
                    <a:pt x="181995" y="15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946409" y="5208546"/>
              <a:ext cx="96949" cy="156684"/>
            </a:xfrm>
            <a:custGeom>
              <a:avLst/>
              <a:gdLst/>
              <a:ahLst/>
              <a:cxnLst/>
              <a:rect l="0" t="0" r="0" b="0"/>
              <a:pathLst>
                <a:path w="96949" h="156684">
                  <a:moveTo>
                    <a:pt x="2191" y="55702"/>
                  </a:moveTo>
                  <a:lnTo>
                    <a:pt x="11767" y="79749"/>
                  </a:lnTo>
                  <a:lnTo>
                    <a:pt x="48347" y="136809"/>
                  </a:lnTo>
                  <a:lnTo>
                    <a:pt x="62090" y="154530"/>
                  </a:lnTo>
                  <a:lnTo>
                    <a:pt x="65520" y="156683"/>
                  </a:lnTo>
                  <a:lnTo>
                    <a:pt x="66637" y="154608"/>
                  </a:lnTo>
                  <a:lnTo>
                    <a:pt x="66212" y="149716"/>
                  </a:lnTo>
                  <a:lnTo>
                    <a:pt x="59501" y="138040"/>
                  </a:lnTo>
                  <a:lnTo>
                    <a:pt x="15886" y="79508"/>
                  </a:lnTo>
                  <a:lnTo>
                    <a:pt x="660" y="45988"/>
                  </a:lnTo>
                  <a:lnTo>
                    <a:pt x="0" y="36358"/>
                  </a:lnTo>
                  <a:lnTo>
                    <a:pt x="5507" y="19419"/>
                  </a:lnTo>
                  <a:lnTo>
                    <a:pt x="21992" y="7211"/>
                  </a:lnTo>
                  <a:lnTo>
                    <a:pt x="32939" y="2318"/>
                  </a:lnTo>
                  <a:lnTo>
                    <a:pt x="54462" y="0"/>
                  </a:lnTo>
                  <a:lnTo>
                    <a:pt x="96948" y="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348683" y="4979979"/>
              <a:ext cx="115815" cy="431669"/>
            </a:xfrm>
            <a:custGeom>
              <a:avLst/>
              <a:gdLst/>
              <a:ahLst/>
              <a:cxnLst/>
              <a:rect l="0" t="0" r="0" b="0"/>
              <a:pathLst>
                <a:path w="115815" h="431669">
                  <a:moveTo>
                    <a:pt x="0" y="0"/>
                  </a:moveTo>
                  <a:lnTo>
                    <a:pt x="8334" y="37478"/>
                  </a:lnTo>
                  <a:lnTo>
                    <a:pt x="16118" y="78565"/>
                  </a:lnTo>
                  <a:lnTo>
                    <a:pt x="30122" y="130903"/>
                  </a:lnTo>
                  <a:lnTo>
                    <a:pt x="41681" y="181505"/>
                  </a:lnTo>
                  <a:lnTo>
                    <a:pt x="59605" y="241101"/>
                  </a:lnTo>
                  <a:lnTo>
                    <a:pt x="73688" y="290300"/>
                  </a:lnTo>
                  <a:lnTo>
                    <a:pt x="87736" y="350061"/>
                  </a:lnTo>
                  <a:lnTo>
                    <a:pt x="105285" y="406451"/>
                  </a:lnTo>
                  <a:lnTo>
                    <a:pt x="11581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285513" y="5180021"/>
              <a:ext cx="242157" cy="42114"/>
            </a:xfrm>
            <a:custGeom>
              <a:avLst/>
              <a:gdLst/>
              <a:ahLst/>
              <a:cxnLst/>
              <a:rect l="0" t="0" r="0" b="0"/>
              <a:pathLst>
                <a:path w="242157" h="42114">
                  <a:moveTo>
                    <a:pt x="242156" y="0"/>
                  </a:moveTo>
                  <a:lnTo>
                    <a:pt x="183539" y="0"/>
                  </a:lnTo>
                  <a:lnTo>
                    <a:pt x="123822" y="11452"/>
                  </a:lnTo>
                  <a:lnTo>
                    <a:pt x="64103" y="24748"/>
                  </a:lnTo>
                  <a:lnTo>
                    <a:pt x="10868" y="3901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481740" y="5243191"/>
              <a:ext cx="143546" cy="143061"/>
            </a:xfrm>
            <a:custGeom>
              <a:avLst/>
              <a:gdLst/>
              <a:ahLst/>
              <a:cxnLst/>
              <a:rect l="0" t="0" r="0" b="0"/>
              <a:pathLst>
                <a:path w="143546" h="143061">
                  <a:moveTo>
                    <a:pt x="77513" y="0"/>
                  </a:moveTo>
                  <a:lnTo>
                    <a:pt x="33550" y="20244"/>
                  </a:lnTo>
                  <a:lnTo>
                    <a:pt x="19760" y="35904"/>
                  </a:lnTo>
                  <a:lnTo>
                    <a:pt x="1374" y="74553"/>
                  </a:lnTo>
                  <a:lnTo>
                    <a:pt x="0" y="95135"/>
                  </a:lnTo>
                  <a:lnTo>
                    <a:pt x="1271" y="105538"/>
                  </a:lnTo>
                  <a:lnTo>
                    <a:pt x="12042" y="123335"/>
                  </a:lnTo>
                  <a:lnTo>
                    <a:pt x="19828" y="131356"/>
                  </a:lnTo>
                  <a:lnTo>
                    <a:pt x="40957" y="140269"/>
                  </a:lnTo>
                  <a:lnTo>
                    <a:pt x="65945" y="143060"/>
                  </a:lnTo>
                  <a:lnTo>
                    <a:pt x="92649" y="140402"/>
                  </a:lnTo>
                  <a:lnTo>
                    <a:pt x="113877" y="132201"/>
                  </a:lnTo>
                  <a:lnTo>
                    <a:pt x="122813" y="126738"/>
                  </a:lnTo>
                  <a:lnTo>
                    <a:pt x="135860" y="111311"/>
                  </a:lnTo>
                  <a:lnTo>
                    <a:pt x="140978" y="102283"/>
                  </a:lnTo>
                  <a:lnTo>
                    <a:pt x="143545" y="79775"/>
                  </a:lnTo>
                  <a:lnTo>
                    <a:pt x="139615" y="56513"/>
                  </a:lnTo>
                  <a:lnTo>
                    <a:pt x="124250" y="30263"/>
                  </a:lnTo>
                  <a:lnTo>
                    <a:pt x="106050" y="10007"/>
                  </a:lnTo>
                  <a:lnTo>
                    <a:pt x="88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6632953" y="4990507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42114"/>
                  </a:moveTo>
                  <a:lnTo>
                    <a:pt x="16667" y="13995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6706653" y="5053679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2105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4800994" y="5043150"/>
              <a:ext cx="21059" cy="63172"/>
            </a:xfrm>
            <a:custGeom>
              <a:avLst/>
              <a:gdLst/>
              <a:ahLst/>
              <a:cxnLst/>
              <a:rect l="0" t="0" r="0" b="0"/>
              <a:pathLst>
                <a:path w="21059" h="63172">
                  <a:moveTo>
                    <a:pt x="21058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4853637" y="5053679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37077" y="463254"/>
            <a:ext cx="2463669" cy="2463668"/>
          </a:xfrm>
          <a:custGeom>
            <a:avLst/>
            <a:gdLst/>
            <a:ahLst/>
            <a:cxnLst/>
            <a:rect l="0" t="0" r="0" b="0"/>
            <a:pathLst>
              <a:path w="2463669" h="2463668">
                <a:moveTo>
                  <a:pt x="0" y="0"/>
                </a:moveTo>
                <a:lnTo>
                  <a:pt x="2463668" y="2463667"/>
                </a:lnTo>
                <a:lnTo>
                  <a:pt x="0" y="246366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5264249" y="1063378"/>
            <a:ext cx="1663502" cy="1663503"/>
          </a:xfrm>
          <a:custGeom>
            <a:avLst/>
            <a:gdLst/>
            <a:ahLst/>
            <a:cxnLst/>
            <a:rect l="0" t="0" r="0" b="0"/>
            <a:pathLst>
              <a:path w="1663502" h="1663503">
                <a:moveTo>
                  <a:pt x="0" y="0"/>
                </a:moveTo>
                <a:lnTo>
                  <a:pt x="1663501" y="1663502"/>
                </a:lnTo>
                <a:lnTo>
                  <a:pt x="0" y="166350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1147572" y="610616"/>
            <a:ext cx="0" cy="2284729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243195" y="1189736"/>
            <a:ext cx="0" cy="1484503"/>
          </a:xfrm>
          <a:prstGeom prst="line">
            <a:avLst/>
          </a:prstGeom>
          <a:ln w="1905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554596" y="3536517"/>
            <a:ext cx="4046476" cy="485370"/>
            <a:chOff x="554596" y="3536517"/>
            <a:chExt cx="4046476" cy="485370"/>
          </a:xfrm>
        </p:grpSpPr>
        <p:sp>
          <p:nvSpPr>
            <p:cNvPr id="6" name="Freeform 5"/>
            <p:cNvSpPr/>
            <p:nvPr/>
          </p:nvSpPr>
          <p:spPr>
            <a:xfrm>
              <a:off x="554596" y="3660936"/>
              <a:ext cx="179053" cy="188125"/>
            </a:xfrm>
            <a:custGeom>
              <a:avLst/>
              <a:gdLst/>
              <a:ahLst/>
              <a:cxnLst/>
              <a:rect l="0" t="0" r="0" b="0"/>
              <a:pathLst>
                <a:path w="179053" h="188125">
                  <a:moveTo>
                    <a:pt x="119227" y="45095"/>
                  </a:moveTo>
                  <a:lnTo>
                    <a:pt x="108049" y="33916"/>
                  </a:lnTo>
                  <a:lnTo>
                    <a:pt x="100077" y="31793"/>
                  </a:lnTo>
                  <a:lnTo>
                    <a:pt x="67670" y="34395"/>
                  </a:lnTo>
                  <a:lnTo>
                    <a:pt x="46010" y="39559"/>
                  </a:lnTo>
                  <a:lnTo>
                    <a:pt x="27805" y="51993"/>
                  </a:lnTo>
                  <a:lnTo>
                    <a:pt x="19674" y="60222"/>
                  </a:lnTo>
                  <a:lnTo>
                    <a:pt x="10641" y="81844"/>
                  </a:lnTo>
                  <a:lnTo>
                    <a:pt x="7796" y="105881"/>
                  </a:lnTo>
                  <a:lnTo>
                    <a:pt x="10431" y="128263"/>
                  </a:lnTo>
                  <a:lnTo>
                    <a:pt x="18621" y="146789"/>
                  </a:lnTo>
                  <a:lnTo>
                    <a:pt x="42943" y="177747"/>
                  </a:lnTo>
                  <a:lnTo>
                    <a:pt x="62706" y="185940"/>
                  </a:lnTo>
                  <a:lnTo>
                    <a:pt x="74528" y="188124"/>
                  </a:lnTo>
                  <a:lnTo>
                    <a:pt x="100141" y="184313"/>
                  </a:lnTo>
                  <a:lnTo>
                    <a:pt x="124782" y="173650"/>
                  </a:lnTo>
                  <a:lnTo>
                    <a:pt x="159666" y="138209"/>
                  </a:lnTo>
                  <a:lnTo>
                    <a:pt x="167243" y="128228"/>
                  </a:lnTo>
                  <a:lnTo>
                    <a:pt x="175663" y="101540"/>
                  </a:lnTo>
                  <a:lnTo>
                    <a:pt x="177283" y="59870"/>
                  </a:lnTo>
                  <a:lnTo>
                    <a:pt x="171936" y="37623"/>
                  </a:lnTo>
                  <a:lnTo>
                    <a:pt x="161761" y="19937"/>
                  </a:lnTo>
                  <a:lnTo>
                    <a:pt x="146320" y="7397"/>
                  </a:lnTo>
                  <a:lnTo>
                    <a:pt x="137289" y="2415"/>
                  </a:lnTo>
                  <a:lnTo>
                    <a:pt x="111657" y="0"/>
                  </a:lnTo>
                  <a:lnTo>
                    <a:pt x="83107" y="3995"/>
                  </a:lnTo>
                  <a:lnTo>
                    <a:pt x="58720" y="13570"/>
                  </a:lnTo>
                  <a:lnTo>
                    <a:pt x="42422" y="28744"/>
                  </a:lnTo>
                  <a:lnTo>
                    <a:pt x="6261" y="90741"/>
                  </a:lnTo>
                  <a:lnTo>
                    <a:pt x="0" y="115685"/>
                  </a:lnTo>
                  <a:lnTo>
                    <a:pt x="1117" y="138469"/>
                  </a:lnTo>
                  <a:lnTo>
                    <a:pt x="5392" y="147119"/>
                  </a:lnTo>
                  <a:lnTo>
                    <a:pt x="19501" y="159849"/>
                  </a:lnTo>
                  <a:lnTo>
                    <a:pt x="47175" y="173593"/>
                  </a:lnTo>
                  <a:lnTo>
                    <a:pt x="70436" y="175125"/>
                  </a:lnTo>
                  <a:lnTo>
                    <a:pt x="117908" y="166576"/>
                  </a:lnTo>
                  <a:lnTo>
                    <a:pt x="150422" y="151409"/>
                  </a:lnTo>
                  <a:lnTo>
                    <a:pt x="165457" y="135629"/>
                  </a:lnTo>
                  <a:lnTo>
                    <a:pt x="174869" y="115748"/>
                  </a:lnTo>
                  <a:lnTo>
                    <a:pt x="179052" y="91314"/>
                  </a:lnTo>
                  <a:lnTo>
                    <a:pt x="174672" y="67976"/>
                  </a:lnTo>
                  <a:lnTo>
                    <a:pt x="170228" y="56840"/>
                  </a:lnTo>
                  <a:lnTo>
                    <a:pt x="162587" y="48245"/>
                  </a:lnTo>
                  <a:lnTo>
                    <a:pt x="141618" y="35577"/>
                  </a:lnTo>
                  <a:lnTo>
                    <a:pt x="103505" y="27457"/>
                  </a:lnTo>
                  <a:lnTo>
                    <a:pt x="82604" y="31797"/>
                  </a:lnTo>
                  <a:lnTo>
                    <a:pt x="57683" y="47394"/>
                  </a:lnTo>
                  <a:lnTo>
                    <a:pt x="50122" y="53646"/>
                  </a:lnTo>
                  <a:lnTo>
                    <a:pt x="38601" y="73072"/>
                  </a:lnTo>
                  <a:lnTo>
                    <a:pt x="33891" y="84803"/>
                  </a:lnTo>
                  <a:lnTo>
                    <a:pt x="31777" y="110316"/>
                  </a:lnTo>
                  <a:lnTo>
                    <a:pt x="35907" y="134913"/>
                  </a:lnTo>
                  <a:lnTo>
                    <a:pt x="45541" y="153644"/>
                  </a:lnTo>
                  <a:lnTo>
                    <a:pt x="53726" y="159575"/>
                  </a:lnTo>
                  <a:lnTo>
                    <a:pt x="75298" y="166165"/>
                  </a:lnTo>
                  <a:lnTo>
                    <a:pt x="97363" y="162855"/>
                  </a:lnTo>
                  <a:lnTo>
                    <a:pt x="117699" y="152414"/>
                  </a:lnTo>
                  <a:lnTo>
                    <a:pt x="134536" y="136076"/>
                  </a:lnTo>
                  <a:lnTo>
                    <a:pt x="151579" y="107147"/>
                  </a:lnTo>
                  <a:lnTo>
                    <a:pt x="153883" y="86712"/>
                  </a:lnTo>
                  <a:lnTo>
                    <a:pt x="152860" y="76349"/>
                  </a:lnTo>
                  <a:lnTo>
                    <a:pt x="147498" y="67101"/>
                  </a:lnTo>
                  <a:lnTo>
                    <a:pt x="129062" y="50586"/>
                  </a:lnTo>
                  <a:lnTo>
                    <a:pt x="118765" y="46416"/>
                  </a:lnTo>
                  <a:lnTo>
                    <a:pt x="97965" y="44902"/>
                  </a:lnTo>
                  <a:lnTo>
                    <a:pt x="80142" y="51248"/>
                  </a:lnTo>
                  <a:lnTo>
                    <a:pt x="64421" y="63037"/>
                  </a:lnTo>
                  <a:lnTo>
                    <a:pt x="49636" y="79975"/>
                  </a:lnTo>
                  <a:lnTo>
                    <a:pt x="41504" y="102321"/>
                  </a:lnTo>
                  <a:lnTo>
                    <a:pt x="39336" y="114831"/>
                  </a:lnTo>
                  <a:lnTo>
                    <a:pt x="43166" y="134970"/>
                  </a:lnTo>
                  <a:lnTo>
                    <a:pt x="47463" y="143616"/>
                  </a:lnTo>
                  <a:lnTo>
                    <a:pt x="53837" y="148210"/>
                  </a:lnTo>
                  <a:lnTo>
                    <a:pt x="61596" y="150103"/>
                  </a:lnTo>
                  <a:lnTo>
                    <a:pt x="70278" y="150195"/>
                  </a:lnTo>
                  <a:lnTo>
                    <a:pt x="86164" y="144058"/>
                  </a:lnTo>
                  <a:lnTo>
                    <a:pt x="93675" y="139147"/>
                  </a:lnTo>
                  <a:lnTo>
                    <a:pt x="97513" y="131192"/>
                  </a:lnTo>
                  <a:lnTo>
                    <a:pt x="98658" y="109877"/>
                  </a:lnTo>
                  <a:lnTo>
                    <a:pt x="94986" y="101151"/>
                  </a:lnTo>
                  <a:lnTo>
                    <a:pt x="81547" y="88336"/>
                  </a:lnTo>
                  <a:lnTo>
                    <a:pt x="73050" y="85620"/>
                  </a:lnTo>
                  <a:lnTo>
                    <a:pt x="54251" y="85723"/>
                  </a:lnTo>
                  <a:lnTo>
                    <a:pt x="49003" y="89728"/>
                  </a:lnTo>
                  <a:lnTo>
                    <a:pt x="46675" y="95907"/>
                  </a:lnTo>
                  <a:lnTo>
                    <a:pt x="46293" y="103536"/>
                  </a:lnTo>
                  <a:lnTo>
                    <a:pt x="49547" y="107452"/>
                  </a:lnTo>
                  <a:lnTo>
                    <a:pt x="55226" y="108893"/>
                  </a:lnTo>
                  <a:lnTo>
                    <a:pt x="62522" y="108684"/>
                  </a:lnTo>
                  <a:lnTo>
                    <a:pt x="68556" y="105035"/>
                  </a:lnTo>
                  <a:lnTo>
                    <a:pt x="78379" y="91622"/>
                  </a:lnTo>
                  <a:lnTo>
                    <a:pt x="77957" y="85472"/>
                  </a:lnTo>
                  <a:lnTo>
                    <a:pt x="74166" y="80201"/>
                  </a:lnTo>
                  <a:lnTo>
                    <a:pt x="68130" y="75518"/>
                  </a:lnTo>
                  <a:lnTo>
                    <a:pt x="61766" y="74736"/>
                  </a:lnTo>
                  <a:lnTo>
                    <a:pt x="48455" y="80106"/>
                  </a:lnTo>
                  <a:lnTo>
                    <a:pt x="46310" y="84813"/>
                  </a:lnTo>
                  <a:lnTo>
                    <a:pt x="47219" y="90291"/>
                  </a:lnTo>
                  <a:lnTo>
                    <a:pt x="50165" y="96283"/>
                  </a:lnTo>
                  <a:lnTo>
                    <a:pt x="54468" y="97937"/>
                  </a:lnTo>
                  <a:lnTo>
                    <a:pt x="59677" y="96701"/>
                  </a:lnTo>
                  <a:lnTo>
                    <a:pt x="65489" y="93537"/>
                  </a:lnTo>
                  <a:lnTo>
                    <a:pt x="67024" y="89088"/>
                  </a:lnTo>
                  <a:lnTo>
                    <a:pt x="65708" y="83782"/>
                  </a:lnTo>
                  <a:lnTo>
                    <a:pt x="62491" y="77905"/>
                  </a:lnTo>
                  <a:lnTo>
                    <a:pt x="58006" y="76327"/>
                  </a:lnTo>
                  <a:lnTo>
                    <a:pt x="52677" y="77615"/>
                  </a:lnTo>
                  <a:lnTo>
                    <a:pt x="46784" y="80813"/>
                  </a:lnTo>
                  <a:lnTo>
                    <a:pt x="46366" y="84115"/>
                  </a:lnTo>
                  <a:lnTo>
                    <a:pt x="49596" y="87485"/>
                  </a:lnTo>
                  <a:lnTo>
                    <a:pt x="55259" y="90903"/>
                  </a:lnTo>
                  <a:lnTo>
                    <a:pt x="59034" y="92011"/>
                  </a:lnTo>
                  <a:lnTo>
                    <a:pt x="61551" y="91580"/>
                  </a:lnTo>
                  <a:lnTo>
                    <a:pt x="66585" y="87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26439" y="3724315"/>
              <a:ext cx="47385" cy="33268"/>
            </a:xfrm>
            <a:custGeom>
              <a:avLst/>
              <a:gdLst/>
              <a:ahLst/>
              <a:cxnLst/>
              <a:rect l="0" t="0" r="0" b="0"/>
              <a:pathLst>
                <a:path w="47385" h="33268">
                  <a:moveTo>
                    <a:pt x="47384" y="13301"/>
                  </a:moveTo>
                  <a:lnTo>
                    <a:pt x="36206" y="2123"/>
                  </a:lnTo>
                  <a:lnTo>
                    <a:pt x="29404" y="0"/>
                  </a:lnTo>
                  <a:lnTo>
                    <a:pt x="12487" y="760"/>
                  </a:lnTo>
                  <a:lnTo>
                    <a:pt x="6572" y="6111"/>
                  </a:lnTo>
                  <a:lnTo>
                    <a:pt x="0" y="24533"/>
                  </a:lnTo>
                  <a:lnTo>
                    <a:pt x="2926" y="30148"/>
                  </a:lnTo>
                  <a:lnTo>
                    <a:pt x="9557" y="32721"/>
                  </a:lnTo>
                  <a:lnTo>
                    <a:pt x="18657" y="33267"/>
                  </a:lnTo>
                  <a:lnTo>
                    <a:pt x="21213" y="32461"/>
                  </a:lnTo>
                  <a:lnTo>
                    <a:pt x="19409" y="30753"/>
                  </a:lnTo>
                  <a:lnTo>
                    <a:pt x="527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58093" y="3661644"/>
              <a:ext cx="250714" cy="149673"/>
            </a:xfrm>
            <a:custGeom>
              <a:avLst/>
              <a:gdLst/>
              <a:ahLst/>
              <a:cxnLst/>
              <a:rect l="0" t="0" r="0" b="0"/>
              <a:pathLst>
                <a:path w="250714" h="149673">
                  <a:moveTo>
                    <a:pt x="0" y="75972"/>
                  </a:moveTo>
                  <a:lnTo>
                    <a:pt x="42692" y="72853"/>
                  </a:lnTo>
                  <a:lnTo>
                    <a:pt x="103238" y="66419"/>
                  </a:lnTo>
                  <a:lnTo>
                    <a:pt x="166569" y="59983"/>
                  </a:lnTo>
                  <a:lnTo>
                    <a:pt x="229183" y="52463"/>
                  </a:lnTo>
                  <a:lnTo>
                    <a:pt x="240526" y="49771"/>
                  </a:lnTo>
                  <a:lnTo>
                    <a:pt x="244579" y="45637"/>
                  </a:lnTo>
                  <a:lnTo>
                    <a:pt x="243771" y="40540"/>
                  </a:lnTo>
                  <a:lnTo>
                    <a:pt x="233515" y="28639"/>
                  </a:lnTo>
                  <a:lnTo>
                    <a:pt x="208010" y="9955"/>
                  </a:lnTo>
                  <a:lnTo>
                    <a:pt x="188375" y="618"/>
                  </a:lnTo>
                  <a:lnTo>
                    <a:pt x="184075" y="0"/>
                  </a:lnTo>
                  <a:lnTo>
                    <a:pt x="183548" y="1927"/>
                  </a:lnTo>
                  <a:lnTo>
                    <a:pt x="193985" y="15819"/>
                  </a:lnTo>
                  <a:lnTo>
                    <a:pt x="206708" y="27010"/>
                  </a:lnTo>
                  <a:lnTo>
                    <a:pt x="247973" y="53046"/>
                  </a:lnTo>
                  <a:lnTo>
                    <a:pt x="250713" y="59518"/>
                  </a:lnTo>
                  <a:lnTo>
                    <a:pt x="250200" y="66173"/>
                  </a:lnTo>
                  <a:lnTo>
                    <a:pt x="243391" y="79806"/>
                  </a:lnTo>
                  <a:lnTo>
                    <a:pt x="192797" y="135646"/>
                  </a:lnTo>
                  <a:lnTo>
                    <a:pt x="182003" y="143438"/>
                  </a:lnTo>
                  <a:lnTo>
                    <a:pt x="168456" y="149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6932" y="3597411"/>
              <a:ext cx="214986" cy="253137"/>
            </a:xfrm>
            <a:custGeom>
              <a:avLst/>
              <a:gdLst/>
              <a:ahLst/>
              <a:cxnLst/>
              <a:rect l="0" t="0" r="0" b="0"/>
              <a:pathLst>
                <a:path w="214986" h="253137">
                  <a:moveTo>
                    <a:pt x="162342" y="55977"/>
                  </a:moveTo>
                  <a:lnTo>
                    <a:pt x="152767" y="31931"/>
                  </a:lnTo>
                  <a:lnTo>
                    <a:pt x="142099" y="17604"/>
                  </a:lnTo>
                  <a:lnTo>
                    <a:pt x="117350" y="1973"/>
                  </a:lnTo>
                  <a:lnTo>
                    <a:pt x="94772" y="0"/>
                  </a:lnTo>
                  <a:lnTo>
                    <a:pt x="47739" y="8265"/>
                  </a:lnTo>
                  <a:lnTo>
                    <a:pt x="39147" y="13641"/>
                  </a:lnTo>
                  <a:lnTo>
                    <a:pt x="26480" y="28972"/>
                  </a:lnTo>
                  <a:lnTo>
                    <a:pt x="5010" y="89090"/>
                  </a:lnTo>
                  <a:lnTo>
                    <a:pt x="0" y="115148"/>
                  </a:lnTo>
                  <a:lnTo>
                    <a:pt x="6316" y="160472"/>
                  </a:lnTo>
                  <a:lnTo>
                    <a:pt x="18626" y="192613"/>
                  </a:lnTo>
                  <a:lnTo>
                    <a:pt x="43747" y="229326"/>
                  </a:lnTo>
                  <a:lnTo>
                    <a:pt x="69881" y="246290"/>
                  </a:lnTo>
                  <a:lnTo>
                    <a:pt x="105440" y="253136"/>
                  </a:lnTo>
                  <a:lnTo>
                    <a:pt x="140023" y="249575"/>
                  </a:lnTo>
                  <a:lnTo>
                    <a:pt x="172497" y="235522"/>
                  </a:lnTo>
                  <a:lnTo>
                    <a:pt x="214985" y="203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20284" y="3684974"/>
              <a:ext cx="183761" cy="153791"/>
            </a:xfrm>
            <a:custGeom>
              <a:avLst/>
              <a:gdLst/>
              <a:ahLst/>
              <a:cxnLst/>
              <a:rect l="0" t="0" r="0" b="0"/>
              <a:pathLst>
                <a:path w="183761" h="153791">
                  <a:moveTo>
                    <a:pt x="95860" y="0"/>
                  </a:moveTo>
                  <a:lnTo>
                    <a:pt x="73504" y="0"/>
                  </a:lnTo>
                  <a:lnTo>
                    <a:pt x="56288" y="6239"/>
                  </a:lnTo>
                  <a:lnTo>
                    <a:pt x="26173" y="29308"/>
                  </a:lnTo>
                  <a:lnTo>
                    <a:pt x="4762" y="55087"/>
                  </a:lnTo>
                  <a:lnTo>
                    <a:pt x="0" y="77905"/>
                  </a:lnTo>
                  <a:lnTo>
                    <a:pt x="2953" y="101305"/>
                  </a:lnTo>
                  <a:lnTo>
                    <a:pt x="12064" y="119504"/>
                  </a:lnTo>
                  <a:lnTo>
                    <a:pt x="35937" y="142903"/>
                  </a:lnTo>
                  <a:lnTo>
                    <a:pt x="58310" y="151250"/>
                  </a:lnTo>
                  <a:lnTo>
                    <a:pt x="83850" y="153790"/>
                  </a:lnTo>
                  <a:lnTo>
                    <a:pt x="123368" y="147473"/>
                  </a:lnTo>
                  <a:lnTo>
                    <a:pt x="146690" y="137293"/>
                  </a:lnTo>
                  <a:lnTo>
                    <a:pt x="162515" y="121850"/>
                  </a:lnTo>
                  <a:lnTo>
                    <a:pt x="182207" y="83340"/>
                  </a:lnTo>
                  <a:lnTo>
                    <a:pt x="183760" y="62777"/>
                  </a:lnTo>
                  <a:lnTo>
                    <a:pt x="182536" y="52379"/>
                  </a:lnTo>
                  <a:lnTo>
                    <a:pt x="171818" y="34588"/>
                  </a:lnTo>
                  <a:lnTo>
                    <a:pt x="155356" y="20052"/>
                  </a:lnTo>
                  <a:lnTo>
                    <a:pt x="127527" y="646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21430" y="3646265"/>
              <a:ext cx="136871" cy="168755"/>
            </a:xfrm>
            <a:custGeom>
              <a:avLst/>
              <a:gdLst/>
              <a:ahLst/>
              <a:cxnLst/>
              <a:rect l="0" t="0" r="0" b="0"/>
              <a:pathLst>
                <a:path w="136871" h="168755">
                  <a:moveTo>
                    <a:pt x="0" y="70294"/>
                  </a:moveTo>
                  <a:lnTo>
                    <a:pt x="42661" y="124409"/>
                  </a:lnTo>
                  <a:lnTo>
                    <a:pt x="64709" y="165341"/>
                  </a:lnTo>
                  <a:lnTo>
                    <a:pt x="65366" y="168754"/>
                  </a:lnTo>
                  <a:lnTo>
                    <a:pt x="63464" y="167520"/>
                  </a:lnTo>
                  <a:lnTo>
                    <a:pt x="43601" y="134733"/>
                  </a:lnTo>
                  <a:lnTo>
                    <a:pt x="18595" y="72656"/>
                  </a:lnTo>
                  <a:lnTo>
                    <a:pt x="12397" y="61341"/>
                  </a:lnTo>
                  <a:lnTo>
                    <a:pt x="8629" y="39409"/>
                  </a:lnTo>
                  <a:lnTo>
                    <a:pt x="9262" y="28647"/>
                  </a:lnTo>
                  <a:lnTo>
                    <a:pt x="13193" y="20303"/>
                  </a:lnTo>
                  <a:lnTo>
                    <a:pt x="26920" y="7911"/>
                  </a:lnTo>
                  <a:lnTo>
                    <a:pt x="47839" y="1624"/>
                  </a:lnTo>
                  <a:lnTo>
                    <a:pt x="71564" y="0"/>
                  </a:lnTo>
                  <a:lnTo>
                    <a:pt x="112272" y="5370"/>
                  </a:lnTo>
                  <a:lnTo>
                    <a:pt x="136870" y="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00414" y="3632331"/>
              <a:ext cx="84229" cy="161803"/>
            </a:xfrm>
            <a:custGeom>
              <a:avLst/>
              <a:gdLst/>
              <a:ahLst/>
              <a:cxnLst/>
              <a:rect l="0" t="0" r="0" b="0"/>
              <a:pathLst>
                <a:path w="84229" h="161803">
                  <a:moveTo>
                    <a:pt x="0" y="84228"/>
                  </a:moveTo>
                  <a:lnTo>
                    <a:pt x="19128" y="138103"/>
                  </a:lnTo>
                  <a:lnTo>
                    <a:pt x="33094" y="161802"/>
                  </a:lnTo>
                  <a:lnTo>
                    <a:pt x="33761" y="160511"/>
                  </a:lnTo>
                  <a:lnTo>
                    <a:pt x="20324" y="105859"/>
                  </a:lnTo>
                  <a:lnTo>
                    <a:pt x="5753" y="52718"/>
                  </a:lnTo>
                  <a:lnTo>
                    <a:pt x="7626" y="31619"/>
                  </a:lnTo>
                  <a:lnTo>
                    <a:pt x="12103" y="23419"/>
                  </a:lnTo>
                  <a:lnTo>
                    <a:pt x="26436" y="11188"/>
                  </a:lnTo>
                  <a:lnTo>
                    <a:pt x="47624" y="497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24737" y="3640977"/>
              <a:ext cx="128362" cy="128226"/>
            </a:xfrm>
            <a:custGeom>
              <a:avLst/>
              <a:gdLst/>
              <a:ahLst/>
              <a:cxnLst/>
              <a:rect l="0" t="0" r="0" b="0"/>
              <a:pathLst>
                <a:path w="128362" h="128226">
                  <a:moveTo>
                    <a:pt x="2019" y="75582"/>
                  </a:moveTo>
                  <a:lnTo>
                    <a:pt x="39497" y="83916"/>
                  </a:lnTo>
                  <a:lnTo>
                    <a:pt x="74345" y="82341"/>
                  </a:lnTo>
                  <a:lnTo>
                    <a:pt x="96165" y="76246"/>
                  </a:lnTo>
                  <a:lnTo>
                    <a:pt x="117561" y="65739"/>
                  </a:lnTo>
                  <a:lnTo>
                    <a:pt x="123500" y="58491"/>
                  </a:lnTo>
                  <a:lnTo>
                    <a:pt x="126290" y="50150"/>
                  </a:lnTo>
                  <a:lnTo>
                    <a:pt x="126980" y="41080"/>
                  </a:lnTo>
                  <a:lnTo>
                    <a:pt x="121508" y="24763"/>
                  </a:lnTo>
                  <a:lnTo>
                    <a:pt x="116774" y="17136"/>
                  </a:lnTo>
                  <a:lnTo>
                    <a:pt x="102154" y="5543"/>
                  </a:lnTo>
                  <a:lnTo>
                    <a:pt x="93342" y="813"/>
                  </a:lnTo>
                  <a:lnTo>
                    <a:pt x="83958" y="0"/>
                  </a:lnTo>
                  <a:lnTo>
                    <a:pt x="64173" y="5335"/>
                  </a:lnTo>
                  <a:lnTo>
                    <a:pt x="31280" y="27825"/>
                  </a:lnTo>
                  <a:lnTo>
                    <a:pt x="10559" y="49083"/>
                  </a:lnTo>
                  <a:lnTo>
                    <a:pt x="745" y="67314"/>
                  </a:lnTo>
                  <a:lnTo>
                    <a:pt x="0" y="77089"/>
                  </a:lnTo>
                  <a:lnTo>
                    <a:pt x="5411" y="97309"/>
                  </a:lnTo>
                  <a:lnTo>
                    <a:pt x="12469" y="105274"/>
                  </a:lnTo>
                  <a:lnTo>
                    <a:pt x="32790" y="117245"/>
                  </a:lnTo>
                  <a:lnTo>
                    <a:pt x="82793" y="126056"/>
                  </a:lnTo>
                  <a:lnTo>
                    <a:pt x="128361" y="128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6954" y="3640087"/>
              <a:ext cx="158958" cy="177477"/>
            </a:xfrm>
            <a:custGeom>
              <a:avLst/>
              <a:gdLst/>
              <a:ahLst/>
              <a:cxnLst/>
              <a:rect l="0" t="0" r="0" b="0"/>
              <a:pathLst>
                <a:path w="158958" h="177477">
                  <a:moveTo>
                    <a:pt x="104071" y="13301"/>
                  </a:moveTo>
                  <a:lnTo>
                    <a:pt x="92893" y="2123"/>
                  </a:lnTo>
                  <a:lnTo>
                    <a:pt x="86091" y="0"/>
                  </a:lnTo>
                  <a:lnTo>
                    <a:pt x="59749" y="2601"/>
                  </a:lnTo>
                  <a:lnTo>
                    <a:pt x="19407" y="17080"/>
                  </a:lnTo>
                  <a:lnTo>
                    <a:pt x="9024" y="22840"/>
                  </a:lnTo>
                  <a:lnTo>
                    <a:pt x="3272" y="30188"/>
                  </a:lnTo>
                  <a:lnTo>
                    <a:pt x="607" y="38598"/>
                  </a:lnTo>
                  <a:lnTo>
                    <a:pt x="0" y="47713"/>
                  </a:lnTo>
                  <a:lnTo>
                    <a:pt x="4275" y="53790"/>
                  </a:lnTo>
                  <a:lnTo>
                    <a:pt x="21503" y="60542"/>
                  </a:lnTo>
                  <a:lnTo>
                    <a:pt x="81038" y="76685"/>
                  </a:lnTo>
                  <a:lnTo>
                    <a:pt x="124738" y="90552"/>
                  </a:lnTo>
                  <a:lnTo>
                    <a:pt x="139773" y="103787"/>
                  </a:lnTo>
                  <a:lnTo>
                    <a:pt x="158957" y="140879"/>
                  </a:lnTo>
                  <a:lnTo>
                    <a:pt x="158209" y="149826"/>
                  </a:lnTo>
                  <a:lnTo>
                    <a:pt x="148020" y="166006"/>
                  </a:lnTo>
                  <a:lnTo>
                    <a:pt x="128673" y="174756"/>
                  </a:lnTo>
                  <a:lnTo>
                    <a:pt x="107986" y="177476"/>
                  </a:lnTo>
                  <a:lnTo>
                    <a:pt x="83014" y="1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98378" y="3662302"/>
              <a:ext cx="126327" cy="310020"/>
            </a:xfrm>
            <a:custGeom>
              <a:avLst/>
              <a:gdLst/>
              <a:ahLst/>
              <a:cxnLst/>
              <a:rect l="0" t="0" r="0" b="0"/>
              <a:pathLst>
                <a:path w="126327" h="310020">
                  <a:moveTo>
                    <a:pt x="28461" y="117428"/>
                  </a:moveTo>
                  <a:lnTo>
                    <a:pt x="47589" y="171303"/>
                  </a:lnTo>
                  <a:lnTo>
                    <a:pt x="72675" y="228465"/>
                  </a:lnTo>
                  <a:lnTo>
                    <a:pt x="91446" y="288375"/>
                  </a:lnTo>
                  <a:lnTo>
                    <a:pt x="95018" y="301582"/>
                  </a:lnTo>
                  <a:lnTo>
                    <a:pt x="95059" y="308048"/>
                  </a:lnTo>
                  <a:lnTo>
                    <a:pt x="92747" y="310019"/>
                  </a:lnTo>
                  <a:lnTo>
                    <a:pt x="88866" y="308993"/>
                  </a:lnTo>
                  <a:lnTo>
                    <a:pt x="81434" y="298494"/>
                  </a:lnTo>
                  <a:lnTo>
                    <a:pt x="51742" y="243029"/>
                  </a:lnTo>
                  <a:lnTo>
                    <a:pt x="32263" y="183794"/>
                  </a:lnTo>
                  <a:lnTo>
                    <a:pt x="14462" y="128377"/>
                  </a:lnTo>
                  <a:lnTo>
                    <a:pt x="0" y="72250"/>
                  </a:lnTo>
                  <a:lnTo>
                    <a:pt x="921" y="35412"/>
                  </a:lnTo>
                  <a:lnTo>
                    <a:pt x="3082" y="24146"/>
                  </a:lnTo>
                  <a:lnTo>
                    <a:pt x="8032" y="15466"/>
                  </a:lnTo>
                  <a:lnTo>
                    <a:pt x="22891" y="2701"/>
                  </a:lnTo>
                  <a:lnTo>
                    <a:pt x="31767" y="0"/>
                  </a:lnTo>
                  <a:lnTo>
                    <a:pt x="50987" y="117"/>
                  </a:lnTo>
                  <a:lnTo>
                    <a:pt x="81539" y="12349"/>
                  </a:lnTo>
                  <a:lnTo>
                    <a:pt x="107229" y="30791"/>
                  </a:lnTo>
                  <a:lnTo>
                    <a:pt x="124069" y="56663"/>
                  </a:lnTo>
                  <a:lnTo>
                    <a:pt x="126326" y="76384"/>
                  </a:lnTo>
                  <a:lnTo>
                    <a:pt x="125290" y="86555"/>
                  </a:lnTo>
                  <a:lnTo>
                    <a:pt x="121090" y="94507"/>
                  </a:lnTo>
                  <a:lnTo>
                    <a:pt x="107064" y="106461"/>
                  </a:lnTo>
                  <a:lnTo>
                    <a:pt x="73848" y="114179"/>
                  </a:lnTo>
                  <a:lnTo>
                    <a:pt x="38989" y="117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33800" y="3684974"/>
              <a:ext cx="126343" cy="120185"/>
            </a:xfrm>
            <a:custGeom>
              <a:avLst/>
              <a:gdLst/>
              <a:ahLst/>
              <a:cxnLst/>
              <a:rect l="0" t="0" r="0" b="0"/>
              <a:pathLst>
                <a:path w="126343" h="120185">
                  <a:moveTo>
                    <a:pt x="93080" y="21057"/>
                  </a:moveTo>
                  <a:lnTo>
                    <a:pt x="81902" y="9878"/>
                  </a:lnTo>
                  <a:lnTo>
                    <a:pt x="73930" y="7755"/>
                  </a:lnTo>
                  <a:lnTo>
                    <a:pt x="52594" y="8516"/>
                  </a:lnTo>
                  <a:lnTo>
                    <a:pt x="33752" y="15873"/>
                  </a:lnTo>
                  <a:lnTo>
                    <a:pt x="17579" y="28111"/>
                  </a:lnTo>
                  <a:lnTo>
                    <a:pt x="2593" y="45249"/>
                  </a:lnTo>
                  <a:lnTo>
                    <a:pt x="0" y="54733"/>
                  </a:lnTo>
                  <a:lnTo>
                    <a:pt x="3358" y="74628"/>
                  </a:lnTo>
                  <a:lnTo>
                    <a:pt x="18403" y="105560"/>
                  </a:lnTo>
                  <a:lnTo>
                    <a:pt x="26918" y="112487"/>
                  </a:lnTo>
                  <a:lnTo>
                    <a:pt x="48857" y="120184"/>
                  </a:lnTo>
                  <a:lnTo>
                    <a:pt x="81927" y="118928"/>
                  </a:lnTo>
                  <a:lnTo>
                    <a:pt x="100212" y="110959"/>
                  </a:lnTo>
                  <a:lnTo>
                    <a:pt x="108363" y="105558"/>
                  </a:lnTo>
                  <a:lnTo>
                    <a:pt x="120540" y="90198"/>
                  </a:lnTo>
                  <a:lnTo>
                    <a:pt x="125425" y="81189"/>
                  </a:lnTo>
                  <a:lnTo>
                    <a:pt x="126342" y="71674"/>
                  </a:lnTo>
                  <a:lnTo>
                    <a:pt x="121121" y="51742"/>
                  </a:lnTo>
                  <a:lnTo>
                    <a:pt x="107883" y="34305"/>
                  </a:lnTo>
                  <a:lnTo>
                    <a:pt x="720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90051" y="3695678"/>
              <a:ext cx="168457" cy="115639"/>
            </a:xfrm>
            <a:custGeom>
              <a:avLst/>
              <a:gdLst/>
              <a:ahLst/>
              <a:cxnLst/>
              <a:rect l="0" t="0" r="0" b="0"/>
              <a:pathLst>
                <a:path w="168457" h="115639">
                  <a:moveTo>
                    <a:pt x="0" y="31410"/>
                  </a:moveTo>
                  <a:lnTo>
                    <a:pt x="29309" y="66307"/>
                  </a:lnTo>
                  <a:lnTo>
                    <a:pt x="43909" y="95562"/>
                  </a:lnTo>
                  <a:lnTo>
                    <a:pt x="44481" y="98745"/>
                  </a:lnTo>
                  <a:lnTo>
                    <a:pt x="42522" y="97357"/>
                  </a:lnTo>
                  <a:lnTo>
                    <a:pt x="35276" y="86456"/>
                  </a:lnTo>
                  <a:lnTo>
                    <a:pt x="25790" y="59418"/>
                  </a:lnTo>
                  <a:lnTo>
                    <a:pt x="23161" y="35279"/>
                  </a:lnTo>
                  <a:lnTo>
                    <a:pt x="28231" y="15192"/>
                  </a:lnTo>
                  <a:lnTo>
                    <a:pt x="32859" y="6560"/>
                  </a:lnTo>
                  <a:lnTo>
                    <a:pt x="39454" y="1975"/>
                  </a:lnTo>
                  <a:lnTo>
                    <a:pt x="47359" y="88"/>
                  </a:lnTo>
                  <a:lnTo>
                    <a:pt x="56139" y="0"/>
                  </a:lnTo>
                  <a:lnTo>
                    <a:pt x="85264" y="11055"/>
                  </a:lnTo>
                  <a:lnTo>
                    <a:pt x="132836" y="49327"/>
                  </a:lnTo>
                  <a:lnTo>
                    <a:pt x="154263" y="75713"/>
                  </a:lnTo>
                  <a:lnTo>
                    <a:pt x="162148" y="92434"/>
                  </a:lnTo>
                  <a:lnTo>
                    <a:pt x="168456" y="115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83088" y="3552341"/>
              <a:ext cx="101762" cy="270054"/>
            </a:xfrm>
            <a:custGeom>
              <a:avLst/>
              <a:gdLst/>
              <a:ahLst/>
              <a:cxnLst/>
              <a:rect l="0" t="0" r="0" b="0"/>
              <a:pathLst>
                <a:path w="101762" h="270054">
                  <a:moveTo>
                    <a:pt x="91233" y="195804"/>
                  </a:moveTo>
                  <a:lnTo>
                    <a:pt x="61924" y="166495"/>
                  </a:lnTo>
                  <a:lnTo>
                    <a:pt x="52977" y="163396"/>
                  </a:lnTo>
                  <a:lnTo>
                    <a:pt x="30556" y="163073"/>
                  </a:lnTo>
                  <a:lnTo>
                    <a:pt x="21536" y="166964"/>
                  </a:lnTo>
                  <a:lnTo>
                    <a:pt x="8394" y="180647"/>
                  </a:lnTo>
                  <a:lnTo>
                    <a:pt x="1773" y="201546"/>
                  </a:lnTo>
                  <a:lnTo>
                    <a:pt x="0" y="225262"/>
                  </a:lnTo>
                  <a:lnTo>
                    <a:pt x="3112" y="247501"/>
                  </a:lnTo>
                  <a:lnTo>
                    <a:pt x="7919" y="256005"/>
                  </a:lnTo>
                  <a:lnTo>
                    <a:pt x="22619" y="268573"/>
                  </a:lnTo>
                  <a:lnTo>
                    <a:pt x="31452" y="270053"/>
                  </a:lnTo>
                  <a:lnTo>
                    <a:pt x="50626" y="265458"/>
                  </a:lnTo>
                  <a:lnTo>
                    <a:pt x="58312" y="258617"/>
                  </a:lnTo>
                  <a:lnTo>
                    <a:pt x="88703" y="206516"/>
                  </a:lnTo>
                  <a:lnTo>
                    <a:pt x="97892" y="163623"/>
                  </a:lnTo>
                  <a:lnTo>
                    <a:pt x="95026" y="113869"/>
                  </a:lnTo>
                  <a:lnTo>
                    <a:pt x="89643" y="54230"/>
                  </a:lnTo>
                  <a:lnTo>
                    <a:pt x="74644" y="19715"/>
                  </a:lnTo>
                  <a:lnTo>
                    <a:pt x="62023" y="2119"/>
                  </a:lnTo>
                  <a:lnTo>
                    <a:pt x="56552" y="0"/>
                  </a:lnTo>
                  <a:lnTo>
                    <a:pt x="51735" y="2097"/>
                  </a:lnTo>
                  <a:lnTo>
                    <a:pt x="43262" y="13785"/>
                  </a:lnTo>
                  <a:lnTo>
                    <a:pt x="35598" y="30679"/>
                  </a:lnTo>
                  <a:lnTo>
                    <a:pt x="34531" y="53005"/>
                  </a:lnTo>
                  <a:lnTo>
                    <a:pt x="46461" y="111965"/>
                  </a:lnTo>
                  <a:lnTo>
                    <a:pt x="62935" y="161869"/>
                  </a:lnTo>
                  <a:lnTo>
                    <a:pt x="90598" y="220944"/>
                  </a:lnTo>
                  <a:lnTo>
                    <a:pt x="101761" y="237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69077" y="3769202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8212" y="62967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58549" y="3663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42777" y="3702211"/>
              <a:ext cx="136871" cy="124376"/>
            </a:xfrm>
            <a:custGeom>
              <a:avLst/>
              <a:gdLst/>
              <a:ahLst/>
              <a:cxnLst/>
              <a:rect l="0" t="0" r="0" b="0"/>
              <a:pathLst>
                <a:path w="136871" h="124376">
                  <a:moveTo>
                    <a:pt x="0" y="77519"/>
                  </a:moveTo>
                  <a:lnTo>
                    <a:pt x="21684" y="124375"/>
                  </a:lnTo>
                  <a:lnTo>
                    <a:pt x="17046" y="118231"/>
                  </a:lnTo>
                  <a:lnTo>
                    <a:pt x="11816" y="77286"/>
                  </a:lnTo>
                  <a:lnTo>
                    <a:pt x="13902" y="27257"/>
                  </a:lnTo>
                  <a:lnTo>
                    <a:pt x="16287" y="15935"/>
                  </a:lnTo>
                  <a:lnTo>
                    <a:pt x="22557" y="8387"/>
                  </a:lnTo>
                  <a:lnTo>
                    <a:pt x="42000" y="0"/>
                  </a:lnTo>
                  <a:lnTo>
                    <a:pt x="51397" y="104"/>
                  </a:lnTo>
                  <a:lnTo>
                    <a:pt x="68077" y="6457"/>
                  </a:lnTo>
                  <a:lnTo>
                    <a:pt x="90621" y="23189"/>
                  </a:lnTo>
                  <a:lnTo>
                    <a:pt x="118029" y="58209"/>
                  </a:lnTo>
                  <a:lnTo>
                    <a:pt x="132802" y="92682"/>
                  </a:lnTo>
                  <a:lnTo>
                    <a:pt x="136870" y="109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00704" y="3661286"/>
              <a:ext cx="155369" cy="360601"/>
            </a:xfrm>
            <a:custGeom>
              <a:avLst/>
              <a:gdLst/>
              <a:ahLst/>
              <a:cxnLst/>
              <a:rect l="0" t="0" r="0" b="0"/>
              <a:pathLst>
                <a:path w="155369" h="360601">
                  <a:moveTo>
                    <a:pt x="94757" y="107916"/>
                  </a:moveTo>
                  <a:lnTo>
                    <a:pt x="103090" y="70438"/>
                  </a:lnTo>
                  <a:lnTo>
                    <a:pt x="103822" y="58364"/>
                  </a:lnTo>
                  <a:lnTo>
                    <a:pt x="98395" y="38709"/>
                  </a:lnTo>
                  <a:lnTo>
                    <a:pt x="93673" y="30193"/>
                  </a:lnTo>
                  <a:lnTo>
                    <a:pt x="79067" y="17610"/>
                  </a:lnTo>
                  <a:lnTo>
                    <a:pt x="41095" y="0"/>
                  </a:lnTo>
                  <a:lnTo>
                    <a:pt x="32076" y="877"/>
                  </a:lnTo>
                  <a:lnTo>
                    <a:pt x="15816" y="11210"/>
                  </a:lnTo>
                  <a:lnTo>
                    <a:pt x="7030" y="30620"/>
                  </a:lnTo>
                  <a:lnTo>
                    <a:pt x="4294" y="53675"/>
                  </a:lnTo>
                  <a:lnTo>
                    <a:pt x="6978" y="75620"/>
                  </a:lnTo>
                  <a:lnTo>
                    <a:pt x="20655" y="107705"/>
                  </a:lnTo>
                  <a:lnTo>
                    <a:pt x="36086" y="122640"/>
                  </a:lnTo>
                  <a:lnTo>
                    <a:pt x="45115" y="128260"/>
                  </a:lnTo>
                  <a:lnTo>
                    <a:pt x="54643" y="129668"/>
                  </a:lnTo>
                  <a:lnTo>
                    <a:pt x="74589" y="124992"/>
                  </a:lnTo>
                  <a:lnTo>
                    <a:pt x="82481" y="118130"/>
                  </a:lnTo>
                  <a:lnTo>
                    <a:pt x="94371" y="98027"/>
                  </a:lnTo>
                  <a:lnTo>
                    <a:pt x="97315" y="76615"/>
                  </a:lnTo>
                  <a:lnTo>
                    <a:pt x="96462" y="65991"/>
                  </a:lnTo>
                  <a:lnTo>
                    <a:pt x="98233" y="62419"/>
                  </a:lnTo>
                  <a:lnTo>
                    <a:pt x="101754" y="63546"/>
                  </a:lnTo>
                  <a:lnTo>
                    <a:pt x="106440" y="67808"/>
                  </a:lnTo>
                  <a:lnTo>
                    <a:pt x="118626" y="90572"/>
                  </a:lnTo>
                  <a:lnTo>
                    <a:pt x="136779" y="148324"/>
                  </a:lnTo>
                  <a:lnTo>
                    <a:pt x="153236" y="210853"/>
                  </a:lnTo>
                  <a:lnTo>
                    <a:pt x="155368" y="250980"/>
                  </a:lnTo>
                  <a:lnTo>
                    <a:pt x="151721" y="274445"/>
                  </a:lnTo>
                  <a:lnTo>
                    <a:pt x="139961" y="293453"/>
                  </a:lnTo>
                  <a:lnTo>
                    <a:pt x="123036" y="308530"/>
                  </a:lnTo>
                  <a:lnTo>
                    <a:pt x="62881" y="335467"/>
                  </a:lnTo>
                  <a:lnTo>
                    <a:pt x="0" y="360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57940" y="3579689"/>
              <a:ext cx="179198" cy="199120"/>
            </a:xfrm>
            <a:custGeom>
              <a:avLst/>
              <a:gdLst/>
              <a:ahLst/>
              <a:cxnLst/>
              <a:rect l="0" t="0" r="0" b="0"/>
              <a:pathLst>
                <a:path w="179198" h="199120">
                  <a:moveTo>
                    <a:pt x="127075" y="0"/>
                  </a:moveTo>
                  <a:lnTo>
                    <a:pt x="65964" y="19128"/>
                  </a:lnTo>
                  <a:lnTo>
                    <a:pt x="25317" y="43119"/>
                  </a:lnTo>
                  <a:lnTo>
                    <a:pt x="10489" y="57768"/>
                  </a:lnTo>
                  <a:lnTo>
                    <a:pt x="0" y="75978"/>
                  </a:lnTo>
                  <a:lnTo>
                    <a:pt x="2584" y="82237"/>
                  </a:lnTo>
                  <a:lnTo>
                    <a:pt x="10156" y="86410"/>
                  </a:lnTo>
                  <a:lnTo>
                    <a:pt x="64928" y="102063"/>
                  </a:lnTo>
                  <a:lnTo>
                    <a:pt x="125593" y="124950"/>
                  </a:lnTo>
                  <a:lnTo>
                    <a:pt x="158221" y="144517"/>
                  </a:lnTo>
                  <a:lnTo>
                    <a:pt x="173283" y="161326"/>
                  </a:lnTo>
                  <a:lnTo>
                    <a:pt x="178937" y="170721"/>
                  </a:lnTo>
                  <a:lnTo>
                    <a:pt x="179197" y="178155"/>
                  </a:lnTo>
                  <a:lnTo>
                    <a:pt x="175861" y="184281"/>
                  </a:lnTo>
                  <a:lnTo>
                    <a:pt x="170128" y="189534"/>
                  </a:lnTo>
                  <a:lnTo>
                    <a:pt x="148159" y="195372"/>
                  </a:lnTo>
                  <a:lnTo>
                    <a:pt x="91985" y="199119"/>
                  </a:lnTo>
                  <a:lnTo>
                    <a:pt x="73265" y="196512"/>
                  </a:lnTo>
                  <a:lnTo>
                    <a:pt x="5337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00829" y="3674445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3119" y="42692"/>
                  </a:lnTo>
                  <a:lnTo>
                    <a:pt x="14572" y="73871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58715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92179" y="3536517"/>
              <a:ext cx="235034" cy="253852"/>
            </a:xfrm>
            <a:custGeom>
              <a:avLst/>
              <a:gdLst/>
              <a:ahLst/>
              <a:cxnLst/>
              <a:rect l="0" t="0" r="0" b="0"/>
              <a:pathLst>
                <a:path w="235034" h="253852">
                  <a:moveTo>
                    <a:pt x="56049" y="201099"/>
                  </a:moveTo>
                  <a:lnTo>
                    <a:pt x="67227" y="189921"/>
                  </a:lnTo>
                  <a:lnTo>
                    <a:pt x="69350" y="183119"/>
                  </a:lnTo>
                  <a:lnTo>
                    <a:pt x="68589" y="166202"/>
                  </a:lnTo>
                  <a:lnTo>
                    <a:pt x="61232" y="150104"/>
                  </a:lnTo>
                  <a:lnTo>
                    <a:pt x="55995" y="142536"/>
                  </a:lnTo>
                  <a:lnTo>
                    <a:pt x="50164" y="139830"/>
                  </a:lnTo>
                  <a:lnTo>
                    <a:pt x="43937" y="140366"/>
                  </a:lnTo>
                  <a:lnTo>
                    <a:pt x="30778" y="147201"/>
                  </a:lnTo>
                  <a:lnTo>
                    <a:pt x="17131" y="158037"/>
                  </a:lnTo>
                  <a:lnTo>
                    <a:pt x="1884" y="188470"/>
                  </a:lnTo>
                  <a:lnTo>
                    <a:pt x="0" y="210694"/>
                  </a:lnTo>
                  <a:lnTo>
                    <a:pt x="4232" y="231100"/>
                  </a:lnTo>
                  <a:lnTo>
                    <a:pt x="13911" y="247968"/>
                  </a:lnTo>
                  <a:lnTo>
                    <a:pt x="22108" y="252232"/>
                  </a:lnTo>
                  <a:lnTo>
                    <a:pt x="43694" y="253851"/>
                  </a:lnTo>
                  <a:lnTo>
                    <a:pt x="62646" y="247551"/>
                  </a:lnTo>
                  <a:lnTo>
                    <a:pt x="70975" y="242596"/>
                  </a:lnTo>
                  <a:lnTo>
                    <a:pt x="83350" y="224611"/>
                  </a:lnTo>
                  <a:lnTo>
                    <a:pt x="103448" y="168667"/>
                  </a:lnTo>
                  <a:lnTo>
                    <a:pt x="105968" y="129618"/>
                  </a:lnTo>
                  <a:lnTo>
                    <a:pt x="93832" y="66139"/>
                  </a:lnTo>
                  <a:lnTo>
                    <a:pt x="73878" y="11838"/>
                  </a:lnTo>
                  <a:lnTo>
                    <a:pt x="67935" y="1225"/>
                  </a:lnTo>
                  <a:lnTo>
                    <a:pt x="63973" y="0"/>
                  </a:lnTo>
                  <a:lnTo>
                    <a:pt x="61331" y="5032"/>
                  </a:lnTo>
                  <a:lnTo>
                    <a:pt x="59566" y="25051"/>
                  </a:lnTo>
                  <a:lnTo>
                    <a:pt x="64846" y="76031"/>
                  </a:lnTo>
                  <a:lnTo>
                    <a:pt x="71824" y="131161"/>
                  </a:lnTo>
                  <a:lnTo>
                    <a:pt x="84468" y="185941"/>
                  </a:lnTo>
                  <a:lnTo>
                    <a:pt x="95925" y="219614"/>
                  </a:lnTo>
                  <a:lnTo>
                    <a:pt x="107307" y="237015"/>
                  </a:lnTo>
                  <a:lnTo>
                    <a:pt x="112448" y="239081"/>
                  </a:lnTo>
                  <a:lnTo>
                    <a:pt x="117045" y="236949"/>
                  </a:lnTo>
                  <a:lnTo>
                    <a:pt x="121279" y="232018"/>
                  </a:lnTo>
                  <a:lnTo>
                    <a:pt x="144007" y="219489"/>
                  </a:lnTo>
                  <a:lnTo>
                    <a:pt x="190291" y="198091"/>
                  </a:lnTo>
                  <a:lnTo>
                    <a:pt x="204619" y="184554"/>
                  </a:lnTo>
                  <a:lnTo>
                    <a:pt x="214887" y="166840"/>
                  </a:lnTo>
                  <a:lnTo>
                    <a:pt x="217111" y="147268"/>
                  </a:lnTo>
                  <a:lnTo>
                    <a:pt x="216066" y="137136"/>
                  </a:lnTo>
                  <a:lnTo>
                    <a:pt x="209520" y="130381"/>
                  </a:lnTo>
                  <a:lnTo>
                    <a:pt x="186649" y="122875"/>
                  </a:lnTo>
                  <a:lnTo>
                    <a:pt x="175871" y="124383"/>
                  </a:lnTo>
                  <a:lnTo>
                    <a:pt x="157656" y="135418"/>
                  </a:lnTo>
                  <a:lnTo>
                    <a:pt x="151863" y="144443"/>
                  </a:lnTo>
                  <a:lnTo>
                    <a:pt x="145426" y="166950"/>
                  </a:lnTo>
                  <a:lnTo>
                    <a:pt x="147392" y="205929"/>
                  </a:lnTo>
                  <a:lnTo>
                    <a:pt x="155527" y="227032"/>
                  </a:lnTo>
                  <a:lnTo>
                    <a:pt x="160972" y="235936"/>
                  </a:lnTo>
                  <a:lnTo>
                    <a:pt x="169281" y="241871"/>
                  </a:lnTo>
                  <a:lnTo>
                    <a:pt x="190992" y="248466"/>
                  </a:lnTo>
                  <a:lnTo>
                    <a:pt x="210000" y="248277"/>
                  </a:lnTo>
                  <a:lnTo>
                    <a:pt x="235033" y="24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8141" y="3621803"/>
              <a:ext cx="192931" cy="273742"/>
            </a:xfrm>
            <a:custGeom>
              <a:avLst/>
              <a:gdLst/>
              <a:ahLst/>
              <a:cxnLst/>
              <a:rect l="0" t="0" r="0" b="0"/>
              <a:pathLst>
                <a:path w="192931" h="273742">
                  <a:moveTo>
                    <a:pt x="87527" y="0"/>
                  </a:moveTo>
                  <a:lnTo>
                    <a:pt x="56245" y="9575"/>
                  </a:lnTo>
                  <a:lnTo>
                    <a:pt x="17839" y="39403"/>
                  </a:lnTo>
                  <a:lnTo>
                    <a:pt x="2018" y="65487"/>
                  </a:lnTo>
                  <a:lnTo>
                    <a:pt x="0" y="85257"/>
                  </a:lnTo>
                  <a:lnTo>
                    <a:pt x="1100" y="95442"/>
                  </a:lnTo>
                  <a:lnTo>
                    <a:pt x="5342" y="103402"/>
                  </a:lnTo>
                  <a:lnTo>
                    <a:pt x="19415" y="115367"/>
                  </a:lnTo>
                  <a:lnTo>
                    <a:pt x="78659" y="136349"/>
                  </a:lnTo>
                  <a:lnTo>
                    <a:pt x="139001" y="155519"/>
                  </a:lnTo>
                  <a:lnTo>
                    <a:pt x="178934" y="179895"/>
                  </a:lnTo>
                  <a:lnTo>
                    <a:pt x="187069" y="186610"/>
                  </a:lnTo>
                  <a:lnTo>
                    <a:pt x="191323" y="194597"/>
                  </a:lnTo>
                  <a:lnTo>
                    <a:pt x="192930" y="212829"/>
                  </a:lnTo>
                  <a:lnTo>
                    <a:pt x="189381" y="221435"/>
                  </a:lnTo>
                  <a:lnTo>
                    <a:pt x="176079" y="237235"/>
                  </a:lnTo>
                  <a:lnTo>
                    <a:pt x="131943" y="262102"/>
                  </a:lnTo>
                  <a:lnTo>
                    <a:pt x="10858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00207" y="168693"/>
            <a:ext cx="200042" cy="241919"/>
            <a:chOff x="1000207" y="168693"/>
            <a:chExt cx="200042" cy="241919"/>
          </a:xfrm>
        </p:grpSpPr>
        <p:sp>
          <p:nvSpPr>
            <p:cNvPr id="29" name="Freeform 28"/>
            <p:cNvSpPr/>
            <p:nvPr/>
          </p:nvSpPr>
          <p:spPr>
            <a:xfrm>
              <a:off x="1000207" y="168693"/>
              <a:ext cx="200042" cy="241919"/>
            </a:xfrm>
            <a:custGeom>
              <a:avLst/>
              <a:gdLst/>
              <a:ahLst/>
              <a:cxnLst/>
              <a:rect l="0" t="0" r="0" b="0"/>
              <a:pathLst>
                <a:path w="200042" h="241919">
                  <a:moveTo>
                    <a:pt x="0" y="241918"/>
                  </a:moveTo>
                  <a:lnTo>
                    <a:pt x="3119" y="199226"/>
                  </a:lnTo>
                  <a:lnTo>
                    <a:pt x="11892" y="139850"/>
                  </a:lnTo>
                  <a:lnTo>
                    <a:pt x="27002" y="92035"/>
                  </a:lnTo>
                  <a:lnTo>
                    <a:pt x="31888" y="67679"/>
                  </a:lnTo>
                  <a:lnTo>
                    <a:pt x="55036" y="19827"/>
                  </a:lnTo>
                  <a:lnTo>
                    <a:pt x="68914" y="5560"/>
                  </a:lnTo>
                  <a:lnTo>
                    <a:pt x="77528" y="118"/>
                  </a:lnTo>
                  <a:lnTo>
                    <a:pt x="84441" y="0"/>
                  </a:lnTo>
                  <a:lnTo>
                    <a:pt x="90219" y="3430"/>
                  </a:lnTo>
                  <a:lnTo>
                    <a:pt x="95241" y="9227"/>
                  </a:lnTo>
                  <a:lnTo>
                    <a:pt x="118535" y="61985"/>
                  </a:lnTo>
                  <a:lnTo>
                    <a:pt x="155047" y="117688"/>
                  </a:lnTo>
                  <a:lnTo>
                    <a:pt x="181851" y="175813"/>
                  </a:lnTo>
                  <a:lnTo>
                    <a:pt x="191957" y="191481"/>
                  </a:lnTo>
                  <a:lnTo>
                    <a:pt x="200041" y="220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21264" y="31585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681792" y="2842955"/>
            <a:ext cx="182962" cy="214083"/>
          </a:xfrm>
          <a:custGeom>
            <a:avLst/>
            <a:gdLst/>
            <a:ahLst/>
            <a:cxnLst/>
            <a:rect l="0" t="0" r="0" b="0"/>
            <a:pathLst>
              <a:path w="182962" h="214083">
                <a:moveTo>
                  <a:pt x="24239" y="52381"/>
                </a:moveTo>
                <a:lnTo>
                  <a:pt x="18649" y="69149"/>
                </a:lnTo>
                <a:lnTo>
                  <a:pt x="19025" y="86740"/>
                </a:lnTo>
                <a:lnTo>
                  <a:pt x="35234" y="147382"/>
                </a:lnTo>
                <a:lnTo>
                  <a:pt x="39654" y="161284"/>
                </a:lnTo>
                <a:lnTo>
                  <a:pt x="11307" y="103933"/>
                </a:lnTo>
                <a:lnTo>
                  <a:pt x="0" y="73115"/>
                </a:lnTo>
                <a:lnTo>
                  <a:pt x="2158" y="49118"/>
                </a:lnTo>
                <a:lnTo>
                  <a:pt x="10915" y="25195"/>
                </a:lnTo>
                <a:lnTo>
                  <a:pt x="22607" y="6763"/>
                </a:lnTo>
                <a:lnTo>
                  <a:pt x="31339" y="2082"/>
                </a:lnTo>
                <a:lnTo>
                  <a:pt x="53521" y="0"/>
                </a:lnTo>
                <a:lnTo>
                  <a:pt x="86727" y="5406"/>
                </a:lnTo>
                <a:lnTo>
                  <a:pt x="93974" y="11706"/>
                </a:lnTo>
                <a:lnTo>
                  <a:pt x="102025" y="31184"/>
                </a:lnTo>
                <a:lnTo>
                  <a:pt x="99365" y="52319"/>
                </a:lnTo>
                <a:lnTo>
                  <a:pt x="89214" y="72241"/>
                </a:lnTo>
                <a:lnTo>
                  <a:pt x="73004" y="88894"/>
                </a:lnTo>
                <a:lnTo>
                  <a:pt x="70787" y="93101"/>
                </a:lnTo>
                <a:lnTo>
                  <a:pt x="72818" y="94735"/>
                </a:lnTo>
                <a:lnTo>
                  <a:pt x="84434" y="95772"/>
                </a:lnTo>
                <a:lnTo>
                  <a:pt x="140715" y="113633"/>
                </a:lnTo>
                <a:lnTo>
                  <a:pt x="161404" y="124838"/>
                </a:lnTo>
                <a:lnTo>
                  <a:pt x="176058" y="140736"/>
                </a:lnTo>
                <a:lnTo>
                  <a:pt x="181603" y="149889"/>
                </a:lnTo>
                <a:lnTo>
                  <a:pt x="182961" y="159501"/>
                </a:lnTo>
                <a:lnTo>
                  <a:pt x="178230" y="179539"/>
                </a:lnTo>
                <a:lnTo>
                  <a:pt x="165209" y="193904"/>
                </a:lnTo>
                <a:lnTo>
                  <a:pt x="128254" y="212658"/>
                </a:lnTo>
                <a:lnTo>
                  <a:pt x="107902" y="214082"/>
                </a:lnTo>
                <a:lnTo>
                  <a:pt x="87159" y="209646"/>
                </a:lnTo>
                <a:lnTo>
                  <a:pt x="45296" y="18925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897146" y="3044889"/>
            <a:ext cx="208347" cy="214568"/>
          </a:xfrm>
          <a:custGeom>
            <a:avLst/>
            <a:gdLst/>
            <a:ahLst/>
            <a:cxnLst/>
            <a:rect l="0" t="0" r="0" b="0"/>
            <a:pathLst>
              <a:path w="208347" h="214568">
                <a:moveTo>
                  <a:pt x="155703" y="39960"/>
                </a:moveTo>
                <a:lnTo>
                  <a:pt x="137723" y="24319"/>
                </a:lnTo>
                <a:lnTo>
                  <a:pt x="91551" y="5116"/>
                </a:lnTo>
                <a:lnTo>
                  <a:pt x="55067" y="0"/>
                </a:lnTo>
                <a:lnTo>
                  <a:pt x="45328" y="2792"/>
                </a:lnTo>
                <a:lnTo>
                  <a:pt x="37666" y="8162"/>
                </a:lnTo>
                <a:lnTo>
                  <a:pt x="26033" y="23488"/>
                </a:lnTo>
                <a:lnTo>
                  <a:pt x="5281" y="72150"/>
                </a:lnTo>
                <a:lnTo>
                  <a:pt x="0" y="108900"/>
                </a:lnTo>
                <a:lnTo>
                  <a:pt x="5003" y="132601"/>
                </a:lnTo>
                <a:lnTo>
                  <a:pt x="27279" y="176413"/>
                </a:lnTo>
                <a:lnTo>
                  <a:pt x="52921" y="202704"/>
                </a:lnTo>
                <a:lnTo>
                  <a:pt x="75707" y="211726"/>
                </a:lnTo>
                <a:lnTo>
                  <a:pt x="100262" y="214567"/>
                </a:lnTo>
                <a:lnTo>
                  <a:pt x="122874" y="211930"/>
                </a:lnTo>
                <a:lnTo>
                  <a:pt x="141502" y="203739"/>
                </a:lnTo>
                <a:lnTo>
                  <a:pt x="186966" y="172131"/>
                </a:lnTo>
                <a:lnTo>
                  <a:pt x="208346" y="16630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5043150" y="789637"/>
            <a:ext cx="168457" cy="242156"/>
            <a:chOff x="5043150" y="789637"/>
            <a:chExt cx="168457" cy="242156"/>
          </a:xfrm>
        </p:grpSpPr>
        <p:sp>
          <p:nvSpPr>
            <p:cNvPr id="34" name="Freeform 33"/>
            <p:cNvSpPr/>
            <p:nvPr/>
          </p:nvSpPr>
          <p:spPr>
            <a:xfrm>
              <a:off x="5053679" y="800165"/>
              <a:ext cx="157928" cy="231628"/>
            </a:xfrm>
            <a:custGeom>
              <a:avLst/>
              <a:gdLst/>
              <a:ahLst/>
              <a:cxnLst/>
              <a:rect l="0" t="0" r="0" b="0"/>
              <a:pathLst>
                <a:path w="157928" h="231628">
                  <a:moveTo>
                    <a:pt x="157927" y="0"/>
                  </a:moveTo>
                  <a:lnTo>
                    <a:pt x="122010" y="61111"/>
                  </a:lnTo>
                  <a:lnTo>
                    <a:pt x="80646" y="117756"/>
                  </a:lnTo>
                  <a:lnTo>
                    <a:pt x="31581" y="17981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43150" y="789637"/>
              <a:ext cx="136872" cy="200042"/>
            </a:xfrm>
            <a:custGeom>
              <a:avLst/>
              <a:gdLst/>
              <a:ahLst/>
              <a:cxnLst/>
              <a:rect l="0" t="0" r="0" b="0"/>
              <a:pathLst>
                <a:path w="136872" h="200042">
                  <a:moveTo>
                    <a:pt x="0" y="0"/>
                  </a:moveTo>
                  <a:lnTo>
                    <a:pt x="15641" y="26386"/>
                  </a:lnTo>
                  <a:lnTo>
                    <a:pt x="34328" y="69206"/>
                  </a:lnTo>
                  <a:lnTo>
                    <a:pt x="77060" y="123752"/>
                  </a:lnTo>
                  <a:lnTo>
                    <a:pt x="110888" y="159495"/>
                  </a:lnTo>
                  <a:lnTo>
                    <a:pt x="13687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075150" y="2632124"/>
            <a:ext cx="178985" cy="284270"/>
            <a:chOff x="7075150" y="2632124"/>
            <a:chExt cx="178985" cy="284270"/>
          </a:xfrm>
        </p:grpSpPr>
        <p:sp>
          <p:nvSpPr>
            <p:cNvPr id="37" name="Freeform 36"/>
            <p:cNvSpPr/>
            <p:nvPr/>
          </p:nvSpPr>
          <p:spPr>
            <a:xfrm>
              <a:off x="7096207" y="2632124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14572" y="42692"/>
                  </a:lnTo>
                  <a:lnTo>
                    <a:pt x="49877" y="99097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75150" y="2653181"/>
              <a:ext cx="178985" cy="263213"/>
            </a:xfrm>
            <a:custGeom>
              <a:avLst/>
              <a:gdLst/>
              <a:ahLst/>
              <a:cxnLst/>
              <a:rect l="0" t="0" r="0" b="0"/>
              <a:pathLst>
                <a:path w="178985" h="263213">
                  <a:moveTo>
                    <a:pt x="178984" y="0"/>
                  </a:moveTo>
                  <a:lnTo>
                    <a:pt x="129486" y="58563"/>
                  </a:lnTo>
                  <a:lnTo>
                    <a:pt x="80697" y="118305"/>
                  </a:lnTo>
                  <a:lnTo>
                    <a:pt x="39773" y="181418"/>
                  </a:lnTo>
                  <a:lnTo>
                    <a:pt x="14449" y="24002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5001036" y="2811108"/>
            <a:ext cx="252685" cy="210330"/>
          </a:xfrm>
          <a:custGeom>
            <a:avLst/>
            <a:gdLst/>
            <a:ahLst/>
            <a:cxnLst/>
            <a:rect l="0" t="0" r="0" b="0"/>
            <a:pathLst>
              <a:path w="252685" h="210330">
                <a:moveTo>
                  <a:pt x="0" y="0"/>
                </a:moveTo>
                <a:lnTo>
                  <a:pt x="42691" y="3120"/>
                </a:lnTo>
                <a:lnTo>
                  <a:pt x="102068" y="10723"/>
                </a:lnTo>
                <a:lnTo>
                  <a:pt x="163093" y="19465"/>
                </a:lnTo>
                <a:lnTo>
                  <a:pt x="204042" y="20586"/>
                </a:lnTo>
                <a:lnTo>
                  <a:pt x="212067" y="24252"/>
                </a:lnTo>
                <a:lnTo>
                  <a:pt x="216247" y="30206"/>
                </a:lnTo>
                <a:lnTo>
                  <a:pt x="217864" y="37685"/>
                </a:lnTo>
                <a:lnTo>
                  <a:pt x="216602" y="45011"/>
                </a:lnTo>
                <a:lnTo>
                  <a:pt x="208962" y="59389"/>
                </a:lnTo>
                <a:lnTo>
                  <a:pt x="147850" y="115803"/>
                </a:lnTo>
                <a:lnTo>
                  <a:pt x="132391" y="128677"/>
                </a:lnTo>
                <a:lnTo>
                  <a:pt x="74476" y="162413"/>
                </a:lnTo>
                <a:lnTo>
                  <a:pt x="35659" y="196661"/>
                </a:lnTo>
                <a:lnTo>
                  <a:pt x="35471" y="201297"/>
                </a:lnTo>
                <a:lnTo>
                  <a:pt x="40025" y="204388"/>
                </a:lnTo>
                <a:lnTo>
                  <a:pt x="80956" y="209349"/>
                </a:lnTo>
                <a:lnTo>
                  <a:pt x="135271" y="210329"/>
                </a:lnTo>
                <a:lnTo>
                  <a:pt x="194873" y="207403"/>
                </a:lnTo>
                <a:lnTo>
                  <a:pt x="252684" y="2000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1210777" y="2726880"/>
            <a:ext cx="143554" cy="200043"/>
          </a:xfrm>
          <a:custGeom>
            <a:avLst/>
            <a:gdLst/>
            <a:ahLst/>
            <a:cxnLst/>
            <a:rect l="0" t="0" r="0" b="0"/>
            <a:pathLst>
              <a:path w="143554" h="200043">
                <a:moveTo>
                  <a:pt x="136870" y="200042"/>
                </a:moveTo>
                <a:lnTo>
                  <a:pt x="131281" y="183274"/>
                </a:lnTo>
                <a:lnTo>
                  <a:pt x="134776" y="162564"/>
                </a:lnTo>
                <a:lnTo>
                  <a:pt x="140619" y="138931"/>
                </a:lnTo>
                <a:lnTo>
                  <a:pt x="143184" y="78911"/>
                </a:lnTo>
                <a:lnTo>
                  <a:pt x="141630" y="21743"/>
                </a:lnTo>
                <a:lnTo>
                  <a:pt x="143553" y="10986"/>
                </a:lnTo>
                <a:lnTo>
                  <a:pt x="141325" y="4985"/>
                </a:lnTo>
                <a:lnTo>
                  <a:pt x="136331" y="2154"/>
                </a:lnTo>
                <a:lnTo>
                  <a:pt x="84893" y="284"/>
                </a:lnTo>
                <a:lnTo>
                  <a:pt x="34143" y="5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5285306" y="2512393"/>
            <a:ext cx="210570" cy="182903"/>
          </a:xfrm>
          <a:custGeom>
            <a:avLst/>
            <a:gdLst/>
            <a:ahLst/>
            <a:cxnLst/>
            <a:rect l="0" t="0" r="0" b="0"/>
            <a:pathLst>
              <a:path w="210570" h="182903">
                <a:moveTo>
                  <a:pt x="210569" y="182902"/>
                </a:moveTo>
                <a:lnTo>
                  <a:pt x="202236" y="145424"/>
                </a:lnTo>
                <a:lnTo>
                  <a:pt x="200474" y="94001"/>
                </a:lnTo>
                <a:lnTo>
                  <a:pt x="208431" y="33154"/>
                </a:lnTo>
                <a:lnTo>
                  <a:pt x="209144" y="19899"/>
                </a:lnTo>
                <a:lnTo>
                  <a:pt x="204940" y="11063"/>
                </a:lnTo>
                <a:lnTo>
                  <a:pt x="197458" y="5171"/>
                </a:lnTo>
                <a:lnTo>
                  <a:pt x="187790" y="1244"/>
                </a:lnTo>
                <a:lnTo>
                  <a:pt x="167690" y="0"/>
                </a:lnTo>
                <a:lnTo>
                  <a:pt x="107307" y="3402"/>
                </a:lnTo>
                <a:lnTo>
                  <a:pt x="43997" y="9439"/>
                </a:lnTo>
                <a:lnTo>
                  <a:pt x="0" y="1444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555218" y="4127171"/>
            <a:ext cx="4025120" cy="547483"/>
            <a:chOff x="555218" y="4127171"/>
            <a:chExt cx="4025120" cy="547483"/>
          </a:xfrm>
        </p:grpSpPr>
        <p:sp>
          <p:nvSpPr>
            <p:cNvPr id="43" name="Freeform 42"/>
            <p:cNvSpPr/>
            <p:nvPr/>
          </p:nvSpPr>
          <p:spPr>
            <a:xfrm>
              <a:off x="555218" y="4341803"/>
              <a:ext cx="205917" cy="191896"/>
            </a:xfrm>
            <a:custGeom>
              <a:avLst/>
              <a:gdLst/>
              <a:ahLst/>
              <a:cxnLst/>
              <a:rect l="0" t="0" r="0" b="0"/>
              <a:pathLst>
                <a:path w="205917" h="191896">
                  <a:moveTo>
                    <a:pt x="139662" y="48580"/>
                  </a:moveTo>
                  <a:lnTo>
                    <a:pt x="95700" y="33926"/>
                  </a:lnTo>
                  <a:lnTo>
                    <a:pt x="75670" y="36608"/>
                  </a:lnTo>
                  <a:lnTo>
                    <a:pt x="56239" y="46769"/>
                  </a:lnTo>
                  <a:lnTo>
                    <a:pt x="39804" y="62983"/>
                  </a:lnTo>
                  <a:lnTo>
                    <a:pt x="30940" y="85007"/>
                  </a:lnTo>
                  <a:lnTo>
                    <a:pt x="28170" y="109224"/>
                  </a:lnTo>
                  <a:lnTo>
                    <a:pt x="30839" y="131685"/>
                  </a:lnTo>
                  <a:lnTo>
                    <a:pt x="39044" y="150246"/>
                  </a:lnTo>
                  <a:lnTo>
                    <a:pt x="63375" y="181226"/>
                  </a:lnTo>
                  <a:lnTo>
                    <a:pt x="83140" y="189422"/>
                  </a:lnTo>
                  <a:lnTo>
                    <a:pt x="106353" y="191895"/>
                  </a:lnTo>
                  <a:lnTo>
                    <a:pt x="128367" y="189094"/>
                  </a:lnTo>
                  <a:lnTo>
                    <a:pt x="160492" y="175352"/>
                  </a:lnTo>
                  <a:lnTo>
                    <a:pt x="186648" y="150873"/>
                  </a:lnTo>
                  <a:lnTo>
                    <a:pt x="203627" y="121393"/>
                  </a:lnTo>
                  <a:lnTo>
                    <a:pt x="205916" y="100828"/>
                  </a:lnTo>
                  <a:lnTo>
                    <a:pt x="197853" y="59031"/>
                  </a:lnTo>
                  <a:lnTo>
                    <a:pt x="182770" y="33089"/>
                  </a:lnTo>
                  <a:lnTo>
                    <a:pt x="157894" y="10585"/>
                  </a:lnTo>
                  <a:lnTo>
                    <a:pt x="135287" y="2448"/>
                  </a:lnTo>
                  <a:lnTo>
                    <a:pt x="109642" y="0"/>
                  </a:lnTo>
                  <a:lnTo>
                    <a:pt x="82646" y="2813"/>
                  </a:lnTo>
                  <a:lnTo>
                    <a:pt x="61289" y="11082"/>
                  </a:lnTo>
                  <a:lnTo>
                    <a:pt x="28515" y="35454"/>
                  </a:lnTo>
                  <a:lnTo>
                    <a:pt x="12233" y="61458"/>
                  </a:lnTo>
                  <a:lnTo>
                    <a:pt x="0" y="96979"/>
                  </a:lnTo>
                  <a:lnTo>
                    <a:pt x="1941" y="120394"/>
                  </a:lnTo>
                  <a:lnTo>
                    <a:pt x="10603" y="141329"/>
                  </a:lnTo>
                  <a:lnTo>
                    <a:pt x="22251" y="158432"/>
                  </a:lnTo>
                  <a:lnTo>
                    <a:pt x="38347" y="170713"/>
                  </a:lnTo>
                  <a:lnTo>
                    <a:pt x="58368" y="178900"/>
                  </a:lnTo>
                  <a:lnTo>
                    <a:pt x="94778" y="182340"/>
                  </a:lnTo>
                  <a:lnTo>
                    <a:pt x="117374" y="178999"/>
                  </a:lnTo>
                  <a:lnTo>
                    <a:pt x="135996" y="170495"/>
                  </a:lnTo>
                  <a:lnTo>
                    <a:pt x="167014" y="145972"/>
                  </a:lnTo>
                  <a:lnTo>
                    <a:pt x="182992" y="119941"/>
                  </a:lnTo>
                  <a:lnTo>
                    <a:pt x="185046" y="100183"/>
                  </a:lnTo>
                  <a:lnTo>
                    <a:pt x="180890" y="80873"/>
                  </a:lnTo>
                  <a:lnTo>
                    <a:pt x="171244" y="64492"/>
                  </a:lnTo>
                  <a:lnTo>
                    <a:pt x="147070" y="42117"/>
                  </a:lnTo>
                  <a:lnTo>
                    <a:pt x="121508" y="37128"/>
                  </a:lnTo>
                  <a:lnTo>
                    <a:pt x="94159" y="39981"/>
                  </a:lnTo>
                  <a:lnTo>
                    <a:pt x="74205" y="49048"/>
                  </a:lnTo>
                  <a:lnTo>
                    <a:pt x="49818" y="72895"/>
                  </a:lnTo>
                  <a:lnTo>
                    <a:pt x="41240" y="95262"/>
                  </a:lnTo>
                  <a:lnTo>
                    <a:pt x="38597" y="119630"/>
                  </a:lnTo>
                  <a:lnTo>
                    <a:pt x="41322" y="142159"/>
                  </a:lnTo>
                  <a:lnTo>
                    <a:pt x="49552" y="160751"/>
                  </a:lnTo>
                  <a:lnTo>
                    <a:pt x="55022" y="168984"/>
                  </a:lnTo>
                  <a:lnTo>
                    <a:pt x="63349" y="174473"/>
                  </a:lnTo>
                  <a:lnTo>
                    <a:pt x="85078" y="180571"/>
                  </a:lnTo>
                  <a:lnTo>
                    <a:pt x="95084" y="179858"/>
                  </a:lnTo>
                  <a:lnTo>
                    <a:pt x="112441" y="172826"/>
                  </a:lnTo>
                  <a:lnTo>
                    <a:pt x="135366" y="150125"/>
                  </a:lnTo>
                  <a:lnTo>
                    <a:pt x="143602" y="128026"/>
                  </a:lnTo>
                  <a:lnTo>
                    <a:pt x="145798" y="115582"/>
                  </a:lnTo>
                  <a:lnTo>
                    <a:pt x="142000" y="92397"/>
                  </a:lnTo>
                  <a:lnTo>
                    <a:pt x="126707" y="62733"/>
                  </a:lnTo>
                  <a:lnTo>
                    <a:pt x="120497" y="54506"/>
                  </a:lnTo>
                  <a:lnTo>
                    <a:pt x="101119" y="45365"/>
                  </a:lnTo>
                  <a:lnTo>
                    <a:pt x="89400" y="42927"/>
                  </a:lnTo>
                  <a:lnTo>
                    <a:pt x="79248" y="43642"/>
                  </a:lnTo>
                  <a:lnTo>
                    <a:pt x="61729" y="50675"/>
                  </a:lnTo>
                  <a:lnTo>
                    <a:pt x="56121" y="58165"/>
                  </a:lnTo>
                  <a:lnTo>
                    <a:pt x="49890" y="78967"/>
                  </a:lnTo>
                  <a:lnTo>
                    <a:pt x="51972" y="111396"/>
                  </a:lnTo>
                  <a:lnTo>
                    <a:pt x="56636" y="117363"/>
                  </a:lnTo>
                  <a:lnTo>
                    <a:pt x="63254" y="120172"/>
                  </a:lnTo>
                  <a:lnTo>
                    <a:pt x="71176" y="120874"/>
                  </a:lnTo>
                  <a:lnTo>
                    <a:pt x="89337" y="115416"/>
                  </a:lnTo>
                  <a:lnTo>
                    <a:pt x="99093" y="110685"/>
                  </a:lnTo>
                  <a:lnTo>
                    <a:pt x="113053" y="96069"/>
                  </a:lnTo>
                  <a:lnTo>
                    <a:pt x="118413" y="87258"/>
                  </a:lnTo>
                  <a:lnTo>
                    <a:pt x="118477" y="80215"/>
                  </a:lnTo>
                  <a:lnTo>
                    <a:pt x="115010" y="74349"/>
                  </a:lnTo>
                  <a:lnTo>
                    <a:pt x="109190" y="69269"/>
                  </a:lnTo>
                  <a:lnTo>
                    <a:pt x="101800" y="68222"/>
                  </a:lnTo>
                  <a:lnTo>
                    <a:pt x="84230" y="73298"/>
                  </a:lnTo>
                  <a:lnTo>
                    <a:pt x="79311" y="80266"/>
                  </a:lnTo>
                  <a:lnTo>
                    <a:pt x="76965" y="100487"/>
                  </a:lnTo>
                  <a:lnTo>
                    <a:pt x="79147" y="105412"/>
                  </a:lnTo>
                  <a:lnTo>
                    <a:pt x="82941" y="106355"/>
                  </a:lnTo>
                  <a:lnTo>
                    <a:pt x="87810" y="104644"/>
                  </a:lnTo>
                  <a:lnTo>
                    <a:pt x="88716" y="101164"/>
                  </a:lnTo>
                  <a:lnTo>
                    <a:pt x="83485" y="91058"/>
                  </a:lnTo>
                  <a:lnTo>
                    <a:pt x="78814" y="89767"/>
                  </a:lnTo>
                  <a:lnTo>
                    <a:pt x="73360" y="91246"/>
                  </a:lnTo>
                  <a:lnTo>
                    <a:pt x="64571" y="95619"/>
                  </a:lnTo>
                  <a:lnTo>
                    <a:pt x="63865" y="95147"/>
                  </a:lnTo>
                  <a:lnTo>
                    <a:pt x="65963" y="90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7036" y="4334230"/>
              <a:ext cx="305791" cy="119325"/>
            </a:xfrm>
            <a:custGeom>
              <a:avLst/>
              <a:gdLst/>
              <a:ahLst/>
              <a:cxnLst/>
              <a:rect l="0" t="0" r="0" b="0"/>
              <a:pathLst>
                <a:path w="305791" h="119325">
                  <a:moveTo>
                    <a:pt x="0" y="45625"/>
                  </a:moveTo>
                  <a:lnTo>
                    <a:pt x="37478" y="53958"/>
                  </a:lnTo>
                  <a:lnTo>
                    <a:pt x="88901" y="61309"/>
                  </a:lnTo>
                  <a:lnTo>
                    <a:pt x="149747" y="57641"/>
                  </a:lnTo>
                  <a:lnTo>
                    <a:pt x="204015" y="56447"/>
                  </a:lnTo>
                  <a:lnTo>
                    <a:pt x="265469" y="47859"/>
                  </a:lnTo>
                  <a:lnTo>
                    <a:pt x="278755" y="47114"/>
                  </a:lnTo>
                  <a:lnTo>
                    <a:pt x="285272" y="44278"/>
                  </a:lnTo>
                  <a:lnTo>
                    <a:pt x="287278" y="40047"/>
                  </a:lnTo>
                  <a:lnTo>
                    <a:pt x="286275" y="34888"/>
                  </a:lnTo>
                  <a:lnTo>
                    <a:pt x="273685" y="16447"/>
                  </a:lnTo>
                  <a:lnTo>
                    <a:pt x="247084" y="0"/>
                  </a:lnTo>
                  <a:lnTo>
                    <a:pt x="248950" y="0"/>
                  </a:lnTo>
                  <a:lnTo>
                    <a:pt x="260383" y="4290"/>
                  </a:lnTo>
                  <a:lnTo>
                    <a:pt x="300751" y="32613"/>
                  </a:lnTo>
                  <a:lnTo>
                    <a:pt x="304616" y="40460"/>
                  </a:lnTo>
                  <a:lnTo>
                    <a:pt x="305790" y="58537"/>
                  </a:lnTo>
                  <a:lnTo>
                    <a:pt x="302126" y="67101"/>
                  </a:lnTo>
                  <a:lnTo>
                    <a:pt x="266994" y="104879"/>
                  </a:lnTo>
                  <a:lnTo>
                    <a:pt x="255924" y="112904"/>
                  </a:lnTo>
                  <a:lnTo>
                    <a:pt x="242155" y="119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56223" y="4246779"/>
              <a:ext cx="165166" cy="234873"/>
            </a:xfrm>
            <a:custGeom>
              <a:avLst/>
              <a:gdLst/>
              <a:ahLst/>
              <a:cxnLst/>
              <a:rect l="0" t="0" r="0" b="0"/>
              <a:pathLst>
                <a:path w="165166" h="234873">
                  <a:moveTo>
                    <a:pt x="144108" y="38319"/>
                  </a:moveTo>
                  <a:lnTo>
                    <a:pt x="114800" y="9011"/>
                  </a:lnTo>
                  <a:lnTo>
                    <a:pt x="95207" y="1896"/>
                  </a:lnTo>
                  <a:lnTo>
                    <a:pt x="83432" y="0"/>
                  </a:lnTo>
                  <a:lnTo>
                    <a:pt x="60989" y="4131"/>
                  </a:lnTo>
                  <a:lnTo>
                    <a:pt x="50091" y="8508"/>
                  </a:lnTo>
                  <a:lnTo>
                    <a:pt x="34862" y="22730"/>
                  </a:lnTo>
                  <a:lnTo>
                    <a:pt x="11612" y="70624"/>
                  </a:lnTo>
                  <a:lnTo>
                    <a:pt x="0" y="115281"/>
                  </a:lnTo>
                  <a:lnTo>
                    <a:pt x="804" y="155099"/>
                  </a:lnTo>
                  <a:lnTo>
                    <a:pt x="11556" y="204886"/>
                  </a:lnTo>
                  <a:lnTo>
                    <a:pt x="17136" y="213705"/>
                  </a:lnTo>
                  <a:lnTo>
                    <a:pt x="32694" y="226623"/>
                  </a:lnTo>
                  <a:lnTo>
                    <a:pt x="54426" y="233144"/>
                  </a:lnTo>
                  <a:lnTo>
                    <a:pt x="78513" y="234872"/>
                  </a:lnTo>
                  <a:lnTo>
                    <a:pt x="111804" y="228098"/>
                  </a:lnTo>
                  <a:lnTo>
                    <a:pt x="165165" y="206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56329" y="4306155"/>
              <a:ext cx="148448" cy="142978"/>
            </a:xfrm>
            <a:custGeom>
              <a:avLst/>
              <a:gdLst/>
              <a:ahLst/>
              <a:cxnLst/>
              <a:rect l="0" t="0" r="0" b="0"/>
              <a:pathLst>
                <a:path w="148448" h="142978">
                  <a:moveTo>
                    <a:pt x="80873" y="0"/>
                  </a:moveTo>
                  <a:lnTo>
                    <a:pt x="58516" y="0"/>
                  </a:lnTo>
                  <a:lnTo>
                    <a:pt x="27845" y="11179"/>
                  </a:lnTo>
                  <a:lnTo>
                    <a:pt x="13241" y="26025"/>
                  </a:lnTo>
                  <a:lnTo>
                    <a:pt x="4021" y="45492"/>
                  </a:lnTo>
                  <a:lnTo>
                    <a:pt x="0" y="81589"/>
                  </a:lnTo>
                  <a:lnTo>
                    <a:pt x="3205" y="104113"/>
                  </a:lnTo>
                  <a:lnTo>
                    <a:pt x="14768" y="122701"/>
                  </a:lnTo>
                  <a:lnTo>
                    <a:pt x="22765" y="130934"/>
                  </a:lnTo>
                  <a:lnTo>
                    <a:pt x="44129" y="140081"/>
                  </a:lnTo>
                  <a:lnTo>
                    <a:pt x="69221" y="142977"/>
                  </a:lnTo>
                  <a:lnTo>
                    <a:pt x="108486" y="136860"/>
                  </a:lnTo>
                  <a:lnTo>
                    <a:pt x="131750" y="126727"/>
                  </a:lnTo>
                  <a:lnTo>
                    <a:pt x="139357" y="118410"/>
                  </a:lnTo>
                  <a:lnTo>
                    <a:pt x="147810" y="96690"/>
                  </a:lnTo>
                  <a:lnTo>
                    <a:pt x="148447" y="74559"/>
                  </a:lnTo>
                  <a:lnTo>
                    <a:pt x="143661" y="53025"/>
                  </a:lnTo>
                  <a:lnTo>
                    <a:pt x="133735" y="31755"/>
                  </a:lnTo>
                  <a:lnTo>
                    <a:pt x="118405" y="16843"/>
                  </a:lnTo>
                  <a:lnTo>
                    <a:pt x="914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28310" y="4285098"/>
              <a:ext cx="87877" cy="134970"/>
            </a:xfrm>
            <a:custGeom>
              <a:avLst/>
              <a:gdLst/>
              <a:ahLst/>
              <a:cxnLst/>
              <a:rect l="0" t="0" r="0" b="0"/>
              <a:pathLst>
                <a:path w="87877" h="134970">
                  <a:moveTo>
                    <a:pt x="3648" y="73700"/>
                  </a:moveTo>
                  <a:lnTo>
                    <a:pt x="19289" y="91680"/>
                  </a:lnTo>
                  <a:lnTo>
                    <a:pt x="45811" y="134969"/>
                  </a:lnTo>
                  <a:lnTo>
                    <a:pt x="44625" y="134433"/>
                  </a:lnTo>
                  <a:lnTo>
                    <a:pt x="41495" y="131736"/>
                  </a:lnTo>
                  <a:lnTo>
                    <a:pt x="5814" y="70893"/>
                  </a:lnTo>
                  <a:lnTo>
                    <a:pt x="1582" y="61300"/>
                  </a:lnTo>
                  <a:lnTo>
                    <a:pt x="0" y="41282"/>
                  </a:lnTo>
                  <a:lnTo>
                    <a:pt x="1216" y="31031"/>
                  </a:lnTo>
                  <a:lnTo>
                    <a:pt x="5536" y="23027"/>
                  </a:lnTo>
                  <a:lnTo>
                    <a:pt x="19695" y="11014"/>
                  </a:lnTo>
                  <a:lnTo>
                    <a:pt x="52986" y="3263"/>
                  </a:lnTo>
                  <a:lnTo>
                    <a:pt x="878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86333" y="4274570"/>
              <a:ext cx="77253" cy="161803"/>
            </a:xfrm>
            <a:custGeom>
              <a:avLst/>
              <a:gdLst/>
              <a:ahLst/>
              <a:cxnLst/>
              <a:rect l="0" t="0" r="0" b="0"/>
              <a:pathLst>
                <a:path w="77253" h="161803">
                  <a:moveTo>
                    <a:pt x="3553" y="84228"/>
                  </a:moveTo>
                  <a:lnTo>
                    <a:pt x="22681" y="138102"/>
                  </a:lnTo>
                  <a:lnTo>
                    <a:pt x="36646" y="161802"/>
                  </a:lnTo>
                  <a:lnTo>
                    <a:pt x="37313" y="160510"/>
                  </a:lnTo>
                  <a:lnTo>
                    <a:pt x="20611" y="104203"/>
                  </a:lnTo>
                  <a:lnTo>
                    <a:pt x="3488" y="44167"/>
                  </a:lnTo>
                  <a:lnTo>
                    <a:pt x="0" y="32954"/>
                  </a:lnTo>
                  <a:lnTo>
                    <a:pt x="1184" y="24309"/>
                  </a:lnTo>
                  <a:lnTo>
                    <a:pt x="5483" y="17376"/>
                  </a:lnTo>
                  <a:lnTo>
                    <a:pt x="11859" y="11584"/>
                  </a:lnTo>
                  <a:lnTo>
                    <a:pt x="31421" y="5148"/>
                  </a:lnTo>
                  <a:lnTo>
                    <a:pt x="772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02989" y="4292344"/>
              <a:ext cx="119080" cy="150683"/>
            </a:xfrm>
            <a:custGeom>
              <a:avLst/>
              <a:gdLst/>
              <a:ahLst/>
              <a:cxnLst/>
              <a:rect l="0" t="0" r="0" b="0"/>
              <a:pathLst>
                <a:path w="119080" h="150683">
                  <a:moveTo>
                    <a:pt x="13238" y="55925"/>
                  </a:moveTo>
                  <a:lnTo>
                    <a:pt x="50716" y="64259"/>
                  </a:lnTo>
                  <a:lnTo>
                    <a:pt x="85565" y="62684"/>
                  </a:lnTo>
                  <a:lnTo>
                    <a:pt x="96551" y="60431"/>
                  </a:lnTo>
                  <a:lnTo>
                    <a:pt x="105045" y="55419"/>
                  </a:lnTo>
                  <a:lnTo>
                    <a:pt x="117602" y="40493"/>
                  </a:lnTo>
                  <a:lnTo>
                    <a:pt x="119079" y="32769"/>
                  </a:lnTo>
                  <a:lnTo>
                    <a:pt x="117724" y="25280"/>
                  </a:lnTo>
                  <a:lnTo>
                    <a:pt x="114481" y="17947"/>
                  </a:lnTo>
                  <a:lnTo>
                    <a:pt x="101519" y="6681"/>
                  </a:lnTo>
                  <a:lnTo>
                    <a:pt x="93149" y="2038"/>
                  </a:lnTo>
                  <a:lnTo>
                    <a:pt x="74491" y="0"/>
                  </a:lnTo>
                  <a:lnTo>
                    <a:pt x="54500" y="4163"/>
                  </a:lnTo>
                  <a:lnTo>
                    <a:pt x="33916" y="13812"/>
                  </a:lnTo>
                  <a:lnTo>
                    <a:pt x="19309" y="29020"/>
                  </a:lnTo>
                  <a:lnTo>
                    <a:pt x="4509" y="60431"/>
                  </a:lnTo>
                  <a:lnTo>
                    <a:pt x="400" y="72967"/>
                  </a:lnTo>
                  <a:lnTo>
                    <a:pt x="0" y="83664"/>
                  </a:lnTo>
                  <a:lnTo>
                    <a:pt x="5795" y="101788"/>
                  </a:lnTo>
                  <a:lnTo>
                    <a:pt x="22211" y="125146"/>
                  </a:lnTo>
                  <a:lnTo>
                    <a:pt x="47483" y="141296"/>
                  </a:lnTo>
                  <a:lnTo>
                    <a:pt x="107995" y="150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76635" y="4285098"/>
              <a:ext cx="134425" cy="151253"/>
            </a:xfrm>
            <a:custGeom>
              <a:avLst/>
              <a:gdLst/>
              <a:ahLst/>
              <a:cxnLst/>
              <a:rect l="0" t="0" r="0" b="0"/>
              <a:pathLst>
                <a:path w="134425" h="151253">
                  <a:moveTo>
                    <a:pt x="81748" y="0"/>
                  </a:moveTo>
                  <a:lnTo>
                    <a:pt x="39056" y="14572"/>
                  </a:lnTo>
                  <a:lnTo>
                    <a:pt x="2995" y="39403"/>
                  </a:lnTo>
                  <a:lnTo>
                    <a:pt x="0" y="46156"/>
                  </a:lnTo>
                  <a:lnTo>
                    <a:pt x="343" y="52998"/>
                  </a:lnTo>
                  <a:lnTo>
                    <a:pt x="2912" y="59898"/>
                  </a:lnTo>
                  <a:lnTo>
                    <a:pt x="9303" y="64499"/>
                  </a:lnTo>
                  <a:lnTo>
                    <a:pt x="40656" y="70974"/>
                  </a:lnTo>
                  <a:lnTo>
                    <a:pt x="101322" y="78930"/>
                  </a:lnTo>
                  <a:lnTo>
                    <a:pt x="128362" y="93837"/>
                  </a:lnTo>
                  <a:lnTo>
                    <a:pt x="132711" y="101162"/>
                  </a:lnTo>
                  <a:lnTo>
                    <a:pt x="134424" y="118661"/>
                  </a:lnTo>
                  <a:lnTo>
                    <a:pt x="130903" y="125900"/>
                  </a:lnTo>
                  <a:lnTo>
                    <a:pt x="117633" y="137065"/>
                  </a:lnTo>
                  <a:lnTo>
                    <a:pt x="90431" y="149926"/>
                  </a:lnTo>
                  <a:lnTo>
                    <a:pt x="73519" y="151252"/>
                  </a:lnTo>
                  <a:lnTo>
                    <a:pt x="5016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80154" y="4300581"/>
              <a:ext cx="126843" cy="337499"/>
            </a:xfrm>
            <a:custGeom>
              <a:avLst/>
              <a:gdLst/>
              <a:ahLst/>
              <a:cxnLst/>
              <a:rect l="0" t="0" r="0" b="0"/>
              <a:pathLst>
                <a:path w="126843" h="337499">
                  <a:moveTo>
                    <a:pt x="4571" y="121388"/>
                  </a:moveTo>
                  <a:lnTo>
                    <a:pt x="22529" y="175262"/>
                  </a:lnTo>
                  <a:lnTo>
                    <a:pt x="43212" y="238479"/>
                  </a:lnTo>
                  <a:lnTo>
                    <a:pt x="54101" y="290789"/>
                  </a:lnTo>
                  <a:lnTo>
                    <a:pt x="58170" y="316000"/>
                  </a:lnTo>
                  <a:lnTo>
                    <a:pt x="68935" y="337498"/>
                  </a:lnTo>
                  <a:lnTo>
                    <a:pt x="63983" y="330910"/>
                  </a:lnTo>
                  <a:lnTo>
                    <a:pt x="43154" y="269234"/>
                  </a:lnTo>
                  <a:lnTo>
                    <a:pt x="25625" y="207870"/>
                  </a:lnTo>
                  <a:lnTo>
                    <a:pt x="15316" y="144865"/>
                  </a:lnTo>
                  <a:lnTo>
                    <a:pt x="7040" y="89587"/>
                  </a:lnTo>
                  <a:lnTo>
                    <a:pt x="0" y="29159"/>
                  </a:lnTo>
                  <a:lnTo>
                    <a:pt x="6829" y="11767"/>
                  </a:lnTo>
                  <a:lnTo>
                    <a:pt x="14265" y="6193"/>
                  </a:lnTo>
                  <a:lnTo>
                    <a:pt x="35006" y="0"/>
                  </a:lnTo>
                  <a:lnTo>
                    <a:pt x="56702" y="3486"/>
                  </a:lnTo>
                  <a:lnTo>
                    <a:pt x="85528" y="18604"/>
                  </a:lnTo>
                  <a:lnTo>
                    <a:pt x="108887" y="41020"/>
                  </a:lnTo>
                  <a:lnTo>
                    <a:pt x="116229" y="50262"/>
                  </a:lnTo>
                  <a:lnTo>
                    <a:pt x="124387" y="73009"/>
                  </a:lnTo>
                  <a:lnTo>
                    <a:pt x="126842" y="97546"/>
                  </a:lnTo>
                  <a:lnTo>
                    <a:pt x="124035" y="120150"/>
                  </a:lnTo>
                  <a:lnTo>
                    <a:pt x="118138" y="127582"/>
                  </a:lnTo>
                  <a:lnTo>
                    <a:pt x="99109" y="135839"/>
                  </a:lnTo>
                  <a:lnTo>
                    <a:pt x="46685" y="1424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13911" y="4316684"/>
              <a:ext cx="87269" cy="138521"/>
            </a:xfrm>
            <a:custGeom>
              <a:avLst/>
              <a:gdLst/>
              <a:ahLst/>
              <a:cxnLst/>
              <a:rect l="0" t="0" r="0" b="0"/>
              <a:pathLst>
                <a:path w="87269" h="138521">
                  <a:moveTo>
                    <a:pt x="70855" y="0"/>
                  </a:moveTo>
                  <a:lnTo>
                    <a:pt x="48499" y="0"/>
                  </a:lnTo>
                  <a:lnTo>
                    <a:pt x="39573" y="3509"/>
                  </a:lnTo>
                  <a:lnTo>
                    <a:pt x="23417" y="16767"/>
                  </a:lnTo>
                  <a:lnTo>
                    <a:pt x="6757" y="43963"/>
                  </a:lnTo>
                  <a:lnTo>
                    <a:pt x="0" y="79836"/>
                  </a:lnTo>
                  <a:lnTo>
                    <a:pt x="3588" y="114512"/>
                  </a:lnTo>
                  <a:lnTo>
                    <a:pt x="8463" y="123134"/>
                  </a:lnTo>
                  <a:lnTo>
                    <a:pt x="23238" y="135835"/>
                  </a:lnTo>
                  <a:lnTo>
                    <a:pt x="32092" y="138520"/>
                  </a:lnTo>
                  <a:lnTo>
                    <a:pt x="51287" y="138383"/>
                  </a:lnTo>
                  <a:lnTo>
                    <a:pt x="68398" y="131303"/>
                  </a:lnTo>
                  <a:lnTo>
                    <a:pt x="76236" y="126140"/>
                  </a:lnTo>
                  <a:lnTo>
                    <a:pt x="81461" y="118018"/>
                  </a:lnTo>
                  <a:lnTo>
                    <a:pt x="87268" y="96516"/>
                  </a:lnTo>
                  <a:lnTo>
                    <a:pt x="84947" y="58103"/>
                  </a:lnTo>
                  <a:lnTo>
                    <a:pt x="76728" y="37132"/>
                  </a:lnTo>
                  <a:lnTo>
                    <a:pt x="6032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16352" y="4294185"/>
              <a:ext cx="168457" cy="142907"/>
            </a:xfrm>
            <a:custGeom>
              <a:avLst/>
              <a:gdLst/>
              <a:ahLst/>
              <a:cxnLst/>
              <a:rect l="0" t="0" r="0" b="0"/>
              <a:pathLst>
                <a:path w="168457" h="142907">
                  <a:moveTo>
                    <a:pt x="0" y="43556"/>
                  </a:moveTo>
                  <a:lnTo>
                    <a:pt x="34328" y="104429"/>
                  </a:lnTo>
                  <a:lnTo>
                    <a:pt x="50336" y="130222"/>
                  </a:lnTo>
                  <a:lnTo>
                    <a:pt x="56296" y="142906"/>
                  </a:lnTo>
                  <a:lnTo>
                    <a:pt x="56248" y="141374"/>
                  </a:lnTo>
                  <a:lnTo>
                    <a:pt x="51905" y="130315"/>
                  </a:lnTo>
                  <a:lnTo>
                    <a:pt x="29134" y="84617"/>
                  </a:lnTo>
                  <a:lnTo>
                    <a:pt x="23450" y="48183"/>
                  </a:lnTo>
                  <a:lnTo>
                    <a:pt x="28360" y="27675"/>
                  </a:lnTo>
                  <a:lnTo>
                    <a:pt x="32945" y="18930"/>
                  </a:lnTo>
                  <a:lnTo>
                    <a:pt x="47397" y="6095"/>
                  </a:lnTo>
                  <a:lnTo>
                    <a:pt x="56165" y="1034"/>
                  </a:lnTo>
                  <a:lnTo>
                    <a:pt x="65519" y="0"/>
                  </a:lnTo>
                  <a:lnTo>
                    <a:pt x="85272" y="5090"/>
                  </a:lnTo>
                  <a:lnTo>
                    <a:pt x="110533" y="21110"/>
                  </a:lnTo>
                  <a:lnTo>
                    <a:pt x="122435" y="37089"/>
                  </a:lnTo>
                  <a:lnTo>
                    <a:pt x="159745" y="97900"/>
                  </a:lnTo>
                  <a:lnTo>
                    <a:pt x="168456" y="117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02678" y="4174637"/>
              <a:ext cx="129530" cy="268985"/>
            </a:xfrm>
            <a:custGeom>
              <a:avLst/>
              <a:gdLst/>
              <a:ahLst/>
              <a:cxnLst/>
              <a:rect l="0" t="0" r="0" b="0"/>
              <a:pathLst>
                <a:path w="129530" h="268985">
                  <a:moveTo>
                    <a:pt x="97943" y="226274"/>
                  </a:moveTo>
                  <a:lnTo>
                    <a:pt x="60857" y="173570"/>
                  </a:lnTo>
                  <a:lnTo>
                    <a:pt x="42856" y="157617"/>
                  </a:lnTo>
                  <a:lnTo>
                    <a:pt x="34312" y="154766"/>
                  </a:lnTo>
                  <a:lnTo>
                    <a:pt x="26277" y="155206"/>
                  </a:lnTo>
                  <a:lnTo>
                    <a:pt x="18580" y="157838"/>
                  </a:lnTo>
                  <a:lnTo>
                    <a:pt x="12279" y="164273"/>
                  </a:lnTo>
                  <a:lnTo>
                    <a:pt x="2159" y="183900"/>
                  </a:lnTo>
                  <a:lnTo>
                    <a:pt x="0" y="205102"/>
                  </a:lnTo>
                  <a:lnTo>
                    <a:pt x="4110" y="225053"/>
                  </a:lnTo>
                  <a:lnTo>
                    <a:pt x="25813" y="256926"/>
                  </a:lnTo>
                  <a:lnTo>
                    <a:pt x="32309" y="264256"/>
                  </a:lnTo>
                  <a:lnTo>
                    <a:pt x="40149" y="267973"/>
                  </a:lnTo>
                  <a:lnTo>
                    <a:pt x="58219" y="268984"/>
                  </a:lnTo>
                  <a:lnTo>
                    <a:pt x="74829" y="262414"/>
                  </a:lnTo>
                  <a:lnTo>
                    <a:pt x="82534" y="257387"/>
                  </a:lnTo>
                  <a:lnTo>
                    <a:pt x="94214" y="242442"/>
                  </a:lnTo>
                  <a:lnTo>
                    <a:pt x="111245" y="204252"/>
                  </a:lnTo>
                  <a:lnTo>
                    <a:pt x="116702" y="162168"/>
                  </a:lnTo>
                  <a:lnTo>
                    <a:pt x="110141" y="103951"/>
                  </a:lnTo>
                  <a:lnTo>
                    <a:pt x="94460" y="50510"/>
                  </a:lnTo>
                  <a:lnTo>
                    <a:pt x="74768" y="5812"/>
                  </a:lnTo>
                  <a:lnTo>
                    <a:pt x="69625" y="921"/>
                  </a:lnTo>
                  <a:lnTo>
                    <a:pt x="63857" y="0"/>
                  </a:lnTo>
                  <a:lnTo>
                    <a:pt x="57671" y="1725"/>
                  </a:lnTo>
                  <a:lnTo>
                    <a:pt x="53548" y="7555"/>
                  </a:lnTo>
                  <a:lnTo>
                    <a:pt x="47744" y="39286"/>
                  </a:lnTo>
                  <a:lnTo>
                    <a:pt x="48903" y="95579"/>
                  </a:lnTo>
                  <a:lnTo>
                    <a:pt x="55091" y="119055"/>
                  </a:lnTo>
                  <a:lnTo>
                    <a:pt x="84733" y="173377"/>
                  </a:lnTo>
                  <a:lnTo>
                    <a:pt x="104909" y="213356"/>
                  </a:lnTo>
                  <a:lnTo>
                    <a:pt x="129529" y="236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05906" y="436932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20" y="42691"/>
                  </a:lnTo>
                  <a:lnTo>
                    <a:pt x="11453" y="6763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74321" y="42535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79606" y="4299331"/>
              <a:ext cx="136871" cy="168627"/>
            </a:xfrm>
            <a:custGeom>
              <a:avLst/>
              <a:gdLst/>
              <a:ahLst/>
              <a:cxnLst/>
              <a:rect l="0" t="0" r="0" b="0"/>
              <a:pathLst>
                <a:path w="136871" h="168627">
                  <a:moveTo>
                    <a:pt x="0" y="91052"/>
                  </a:moveTo>
                  <a:lnTo>
                    <a:pt x="25194" y="144927"/>
                  </a:lnTo>
                  <a:lnTo>
                    <a:pt x="35411" y="168626"/>
                  </a:lnTo>
                  <a:lnTo>
                    <a:pt x="32069" y="156541"/>
                  </a:lnTo>
                  <a:lnTo>
                    <a:pt x="14942" y="99690"/>
                  </a:lnTo>
                  <a:lnTo>
                    <a:pt x="11400" y="47871"/>
                  </a:lnTo>
                  <a:lnTo>
                    <a:pt x="13256" y="22728"/>
                  </a:lnTo>
                  <a:lnTo>
                    <a:pt x="21879" y="3754"/>
                  </a:lnTo>
                  <a:lnTo>
                    <a:pt x="28624" y="98"/>
                  </a:lnTo>
                  <a:lnTo>
                    <a:pt x="36630" y="0"/>
                  </a:lnTo>
                  <a:lnTo>
                    <a:pt x="53715" y="6131"/>
                  </a:lnTo>
                  <a:lnTo>
                    <a:pt x="90926" y="35733"/>
                  </a:lnTo>
                  <a:lnTo>
                    <a:pt x="106620" y="61793"/>
                  </a:lnTo>
                  <a:lnTo>
                    <a:pt x="129660" y="122842"/>
                  </a:lnTo>
                  <a:lnTo>
                    <a:pt x="136870" y="154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05948" y="4337029"/>
              <a:ext cx="204312" cy="337625"/>
            </a:xfrm>
            <a:custGeom>
              <a:avLst/>
              <a:gdLst/>
              <a:ahLst/>
              <a:cxnLst/>
              <a:rect l="0" t="0" r="0" b="0"/>
              <a:pathLst>
                <a:path w="204312" h="337625">
                  <a:moveTo>
                    <a:pt x="136870" y="42826"/>
                  </a:moveTo>
                  <a:lnTo>
                    <a:pt x="127295" y="18779"/>
                  </a:lnTo>
                  <a:lnTo>
                    <a:pt x="116627" y="4452"/>
                  </a:lnTo>
                  <a:lnTo>
                    <a:pt x="108167" y="866"/>
                  </a:lnTo>
                  <a:lnTo>
                    <a:pt x="86289" y="0"/>
                  </a:lnTo>
                  <a:lnTo>
                    <a:pt x="53253" y="11679"/>
                  </a:lnTo>
                  <a:lnTo>
                    <a:pt x="47200" y="19722"/>
                  </a:lnTo>
                  <a:lnTo>
                    <a:pt x="43594" y="41136"/>
                  </a:lnTo>
                  <a:lnTo>
                    <a:pt x="48142" y="73911"/>
                  </a:lnTo>
                  <a:lnTo>
                    <a:pt x="62487" y="100259"/>
                  </a:lnTo>
                  <a:lnTo>
                    <a:pt x="70904" y="105681"/>
                  </a:lnTo>
                  <a:lnTo>
                    <a:pt x="92734" y="111706"/>
                  </a:lnTo>
                  <a:lnTo>
                    <a:pt x="102767" y="110972"/>
                  </a:lnTo>
                  <a:lnTo>
                    <a:pt x="120154" y="103919"/>
                  </a:lnTo>
                  <a:lnTo>
                    <a:pt x="132560" y="89865"/>
                  </a:lnTo>
                  <a:lnTo>
                    <a:pt x="137506" y="81205"/>
                  </a:lnTo>
                  <a:lnTo>
                    <a:pt x="143144" y="78940"/>
                  </a:lnTo>
                  <a:lnTo>
                    <a:pt x="149241" y="80940"/>
                  </a:lnTo>
                  <a:lnTo>
                    <a:pt x="155646" y="85783"/>
                  </a:lnTo>
                  <a:lnTo>
                    <a:pt x="165882" y="106761"/>
                  </a:lnTo>
                  <a:lnTo>
                    <a:pt x="185664" y="169052"/>
                  </a:lnTo>
                  <a:lnTo>
                    <a:pt x="203506" y="230706"/>
                  </a:lnTo>
                  <a:lnTo>
                    <a:pt x="204311" y="252670"/>
                  </a:lnTo>
                  <a:lnTo>
                    <a:pt x="199599" y="272960"/>
                  </a:lnTo>
                  <a:lnTo>
                    <a:pt x="189706" y="289777"/>
                  </a:lnTo>
                  <a:lnTo>
                    <a:pt x="181453" y="295197"/>
                  </a:lnTo>
                  <a:lnTo>
                    <a:pt x="126898" y="310200"/>
                  </a:lnTo>
                  <a:lnTo>
                    <a:pt x="68697" y="323714"/>
                  </a:lnTo>
                  <a:lnTo>
                    <a:pt x="20285" y="334530"/>
                  </a:lnTo>
                  <a:lnTo>
                    <a:pt x="0" y="337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57489" y="4289326"/>
              <a:ext cx="143299" cy="122216"/>
            </a:xfrm>
            <a:custGeom>
              <a:avLst/>
              <a:gdLst/>
              <a:ahLst/>
              <a:cxnLst/>
              <a:rect l="0" t="0" r="0" b="0"/>
              <a:pathLst>
                <a:path w="143299" h="122216">
                  <a:moveTo>
                    <a:pt x="111713" y="48415"/>
                  </a:moveTo>
                  <a:lnTo>
                    <a:pt x="102137" y="24368"/>
                  </a:lnTo>
                  <a:lnTo>
                    <a:pt x="91469" y="10041"/>
                  </a:lnTo>
                  <a:lnTo>
                    <a:pt x="72690" y="2114"/>
                  </a:lnTo>
                  <a:lnTo>
                    <a:pt x="61131" y="0"/>
                  </a:lnTo>
                  <a:lnTo>
                    <a:pt x="51085" y="930"/>
                  </a:lnTo>
                  <a:lnTo>
                    <a:pt x="33684" y="8203"/>
                  </a:lnTo>
                  <a:lnTo>
                    <a:pt x="10735" y="25452"/>
                  </a:lnTo>
                  <a:lnTo>
                    <a:pt x="2493" y="44838"/>
                  </a:lnTo>
                  <a:lnTo>
                    <a:pt x="0" y="67882"/>
                  </a:lnTo>
                  <a:lnTo>
                    <a:pt x="2791" y="89822"/>
                  </a:lnTo>
                  <a:lnTo>
                    <a:pt x="11051" y="108152"/>
                  </a:lnTo>
                  <a:lnTo>
                    <a:pt x="16528" y="116316"/>
                  </a:lnTo>
                  <a:lnTo>
                    <a:pt x="23690" y="120588"/>
                  </a:lnTo>
                  <a:lnTo>
                    <a:pt x="41006" y="122215"/>
                  </a:lnTo>
                  <a:lnTo>
                    <a:pt x="57281" y="115920"/>
                  </a:lnTo>
                  <a:lnTo>
                    <a:pt x="64896" y="110966"/>
                  </a:lnTo>
                  <a:lnTo>
                    <a:pt x="76478" y="96102"/>
                  </a:lnTo>
                  <a:lnTo>
                    <a:pt x="84355" y="76628"/>
                  </a:lnTo>
                  <a:lnTo>
                    <a:pt x="87855" y="52376"/>
                  </a:lnTo>
                  <a:lnTo>
                    <a:pt x="89959" y="47546"/>
                  </a:lnTo>
                  <a:lnTo>
                    <a:pt x="92531" y="47835"/>
                  </a:lnTo>
                  <a:lnTo>
                    <a:pt x="116856" y="73122"/>
                  </a:lnTo>
                  <a:lnTo>
                    <a:pt x="143298" y="9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11316" y="4273108"/>
              <a:ext cx="157928" cy="127804"/>
            </a:xfrm>
            <a:custGeom>
              <a:avLst/>
              <a:gdLst/>
              <a:ahLst/>
              <a:cxnLst/>
              <a:rect l="0" t="0" r="0" b="0"/>
              <a:pathLst>
                <a:path w="157928" h="127804">
                  <a:moveTo>
                    <a:pt x="0" y="43576"/>
                  </a:moveTo>
                  <a:lnTo>
                    <a:pt x="17958" y="97451"/>
                  </a:lnTo>
                  <a:lnTo>
                    <a:pt x="24749" y="117823"/>
                  </a:lnTo>
                  <a:lnTo>
                    <a:pt x="27028" y="119980"/>
                  </a:lnTo>
                  <a:lnTo>
                    <a:pt x="28547" y="116739"/>
                  </a:lnTo>
                  <a:lnTo>
                    <a:pt x="29065" y="101829"/>
                  </a:lnTo>
                  <a:lnTo>
                    <a:pt x="22343" y="47867"/>
                  </a:lnTo>
                  <a:lnTo>
                    <a:pt x="27867" y="27545"/>
                  </a:lnTo>
                  <a:lnTo>
                    <a:pt x="32616" y="18851"/>
                  </a:lnTo>
                  <a:lnTo>
                    <a:pt x="47251" y="6071"/>
                  </a:lnTo>
                  <a:lnTo>
                    <a:pt x="56067" y="1025"/>
                  </a:lnTo>
                  <a:lnTo>
                    <a:pt x="64284" y="0"/>
                  </a:lnTo>
                  <a:lnTo>
                    <a:pt x="79653" y="5102"/>
                  </a:lnTo>
                  <a:lnTo>
                    <a:pt x="107049" y="21127"/>
                  </a:lnTo>
                  <a:lnTo>
                    <a:pt x="120887" y="37108"/>
                  </a:lnTo>
                  <a:lnTo>
                    <a:pt x="146920" y="96575"/>
                  </a:lnTo>
                  <a:lnTo>
                    <a:pt x="157927" y="127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00828" y="4284644"/>
              <a:ext cx="131281" cy="293812"/>
            </a:xfrm>
            <a:custGeom>
              <a:avLst/>
              <a:gdLst/>
              <a:ahLst/>
              <a:cxnLst/>
              <a:rect l="0" t="0" r="0" b="0"/>
              <a:pathLst>
                <a:path w="131281" h="293812">
                  <a:moveTo>
                    <a:pt x="73700" y="63625"/>
                  </a:moveTo>
                  <a:lnTo>
                    <a:pt x="84878" y="52447"/>
                  </a:lnTo>
                  <a:lnTo>
                    <a:pt x="87001" y="45644"/>
                  </a:lnTo>
                  <a:lnTo>
                    <a:pt x="86241" y="28727"/>
                  </a:lnTo>
                  <a:lnTo>
                    <a:pt x="78883" y="12630"/>
                  </a:lnTo>
                  <a:lnTo>
                    <a:pt x="73646" y="5062"/>
                  </a:lnTo>
                  <a:lnTo>
                    <a:pt x="65475" y="1187"/>
                  </a:lnTo>
                  <a:lnTo>
                    <a:pt x="43918" y="0"/>
                  </a:lnTo>
                  <a:lnTo>
                    <a:pt x="35128" y="3661"/>
                  </a:lnTo>
                  <a:lnTo>
                    <a:pt x="22242" y="17087"/>
                  </a:lnTo>
                  <a:lnTo>
                    <a:pt x="15735" y="37872"/>
                  </a:lnTo>
                  <a:lnTo>
                    <a:pt x="14000" y="49966"/>
                  </a:lnTo>
                  <a:lnTo>
                    <a:pt x="18310" y="72762"/>
                  </a:lnTo>
                  <a:lnTo>
                    <a:pt x="22736" y="83754"/>
                  </a:lnTo>
                  <a:lnTo>
                    <a:pt x="29195" y="89913"/>
                  </a:lnTo>
                  <a:lnTo>
                    <a:pt x="37011" y="92848"/>
                  </a:lnTo>
                  <a:lnTo>
                    <a:pt x="45731" y="93636"/>
                  </a:lnTo>
                  <a:lnTo>
                    <a:pt x="61659" y="88272"/>
                  </a:lnTo>
                  <a:lnTo>
                    <a:pt x="69182" y="83566"/>
                  </a:lnTo>
                  <a:lnTo>
                    <a:pt x="80660" y="68978"/>
                  </a:lnTo>
                  <a:lnTo>
                    <a:pt x="85359" y="60175"/>
                  </a:lnTo>
                  <a:lnTo>
                    <a:pt x="89662" y="57815"/>
                  </a:lnTo>
                  <a:lnTo>
                    <a:pt x="93700" y="59752"/>
                  </a:lnTo>
                  <a:lnTo>
                    <a:pt x="97562" y="64552"/>
                  </a:lnTo>
                  <a:lnTo>
                    <a:pt x="115721" y="118701"/>
                  </a:lnTo>
                  <a:lnTo>
                    <a:pt x="124245" y="178489"/>
                  </a:lnTo>
                  <a:lnTo>
                    <a:pt x="131280" y="241098"/>
                  </a:lnTo>
                  <a:lnTo>
                    <a:pt x="129634" y="252130"/>
                  </a:lnTo>
                  <a:lnTo>
                    <a:pt x="118447" y="270627"/>
                  </a:lnTo>
                  <a:lnTo>
                    <a:pt x="110550" y="278835"/>
                  </a:lnTo>
                  <a:lnTo>
                    <a:pt x="89298" y="287956"/>
                  </a:lnTo>
                  <a:lnTo>
                    <a:pt x="37527" y="293811"/>
                  </a:lnTo>
                  <a:lnTo>
                    <a:pt x="19408" y="291492"/>
                  </a:lnTo>
                  <a:lnTo>
                    <a:pt x="0" y="284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69285" y="4127171"/>
              <a:ext cx="42115" cy="273741"/>
            </a:xfrm>
            <a:custGeom>
              <a:avLst/>
              <a:gdLst/>
              <a:ahLst/>
              <a:cxnLst/>
              <a:rect l="0" t="0" r="0" b="0"/>
              <a:pathLst>
                <a:path w="42115" h="273741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24749" y="145155"/>
                  </a:lnTo>
                  <a:lnTo>
                    <a:pt x="31405" y="204754"/>
                  </a:lnTo>
                  <a:lnTo>
                    <a:pt x="39652" y="248415"/>
                  </a:lnTo>
                  <a:lnTo>
                    <a:pt x="42114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42984" y="4251020"/>
              <a:ext cx="115814" cy="139364"/>
            </a:xfrm>
            <a:custGeom>
              <a:avLst/>
              <a:gdLst/>
              <a:ahLst/>
              <a:cxnLst/>
              <a:rect l="0" t="0" r="0" b="0"/>
              <a:pathLst>
                <a:path w="115814" h="139364">
                  <a:moveTo>
                    <a:pt x="0" y="65664"/>
                  </a:moveTo>
                  <a:lnTo>
                    <a:pt x="16768" y="60074"/>
                  </a:lnTo>
                  <a:lnTo>
                    <a:pt x="34358" y="60450"/>
                  </a:lnTo>
                  <a:lnTo>
                    <a:pt x="53875" y="62177"/>
                  </a:lnTo>
                  <a:lnTo>
                    <a:pt x="84593" y="55402"/>
                  </a:lnTo>
                  <a:lnTo>
                    <a:pt x="105447" y="45115"/>
                  </a:lnTo>
                  <a:lnTo>
                    <a:pt x="111242" y="37927"/>
                  </a:lnTo>
                  <a:lnTo>
                    <a:pt x="113936" y="29625"/>
                  </a:lnTo>
                  <a:lnTo>
                    <a:pt x="114562" y="20581"/>
                  </a:lnTo>
                  <a:lnTo>
                    <a:pt x="111469" y="13382"/>
                  </a:lnTo>
                  <a:lnTo>
                    <a:pt x="98675" y="2263"/>
                  </a:lnTo>
                  <a:lnTo>
                    <a:pt x="90349" y="0"/>
                  </a:lnTo>
                  <a:lnTo>
                    <a:pt x="71741" y="605"/>
                  </a:lnTo>
                  <a:lnTo>
                    <a:pt x="41533" y="13111"/>
                  </a:lnTo>
                  <a:lnTo>
                    <a:pt x="27038" y="28269"/>
                  </a:lnTo>
                  <a:lnTo>
                    <a:pt x="17866" y="47874"/>
                  </a:lnTo>
                  <a:lnTo>
                    <a:pt x="13789" y="72185"/>
                  </a:lnTo>
                  <a:lnTo>
                    <a:pt x="18217" y="92348"/>
                  </a:lnTo>
                  <a:lnTo>
                    <a:pt x="22673" y="101001"/>
                  </a:lnTo>
                  <a:lnTo>
                    <a:pt x="36983" y="113735"/>
                  </a:lnTo>
                  <a:lnTo>
                    <a:pt x="74766" y="131441"/>
                  </a:lnTo>
                  <a:lnTo>
                    <a:pt x="115813" y="139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54823" y="4232455"/>
              <a:ext cx="125515" cy="189515"/>
            </a:xfrm>
            <a:custGeom>
              <a:avLst/>
              <a:gdLst/>
              <a:ahLst/>
              <a:cxnLst/>
              <a:rect l="0" t="0" r="0" b="0"/>
              <a:pathLst>
                <a:path w="125515" h="189515">
                  <a:moveTo>
                    <a:pt x="93488" y="0"/>
                  </a:moveTo>
                  <a:lnTo>
                    <a:pt x="71131" y="0"/>
                  </a:lnTo>
                  <a:lnTo>
                    <a:pt x="53916" y="6240"/>
                  </a:lnTo>
                  <a:lnTo>
                    <a:pt x="23800" y="29309"/>
                  </a:lnTo>
                  <a:lnTo>
                    <a:pt x="2389" y="55088"/>
                  </a:lnTo>
                  <a:lnTo>
                    <a:pt x="0" y="63632"/>
                  </a:lnTo>
                  <a:lnTo>
                    <a:pt x="747" y="71667"/>
                  </a:lnTo>
                  <a:lnTo>
                    <a:pt x="3584" y="79364"/>
                  </a:lnTo>
                  <a:lnTo>
                    <a:pt x="10156" y="84495"/>
                  </a:lnTo>
                  <a:lnTo>
                    <a:pt x="67378" y="98995"/>
                  </a:lnTo>
                  <a:lnTo>
                    <a:pt x="102519" y="114600"/>
                  </a:lnTo>
                  <a:lnTo>
                    <a:pt x="118169" y="130482"/>
                  </a:lnTo>
                  <a:lnTo>
                    <a:pt x="123980" y="139631"/>
                  </a:lnTo>
                  <a:lnTo>
                    <a:pt x="125514" y="148070"/>
                  </a:lnTo>
                  <a:lnTo>
                    <a:pt x="124197" y="156035"/>
                  </a:lnTo>
                  <a:lnTo>
                    <a:pt x="120980" y="163685"/>
                  </a:lnTo>
                  <a:lnTo>
                    <a:pt x="108046" y="175305"/>
                  </a:lnTo>
                  <a:lnTo>
                    <a:pt x="89429" y="183199"/>
                  </a:lnTo>
                  <a:lnTo>
                    <a:pt x="40845" y="189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1137077" y="758051"/>
            <a:ext cx="263214" cy="208746"/>
          </a:xfrm>
          <a:custGeom>
            <a:avLst/>
            <a:gdLst/>
            <a:ahLst/>
            <a:cxnLst/>
            <a:rect l="0" t="0" r="0" b="0"/>
            <a:pathLst>
              <a:path w="263214" h="208746">
                <a:moveTo>
                  <a:pt x="263213" y="0"/>
                </a:moveTo>
                <a:lnTo>
                  <a:pt x="260093" y="42692"/>
                </a:lnTo>
                <a:lnTo>
                  <a:pt x="244085" y="93663"/>
                </a:lnTo>
                <a:lnTo>
                  <a:pt x="208077" y="155463"/>
                </a:lnTo>
                <a:lnTo>
                  <a:pt x="182002" y="185517"/>
                </a:lnTo>
                <a:lnTo>
                  <a:pt x="155702" y="201327"/>
                </a:lnTo>
                <a:lnTo>
                  <a:pt x="106969" y="208745"/>
                </a:lnTo>
                <a:lnTo>
                  <a:pt x="55402" y="207090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5274777" y="1326590"/>
            <a:ext cx="242157" cy="198207"/>
          </a:xfrm>
          <a:custGeom>
            <a:avLst/>
            <a:gdLst/>
            <a:ahLst/>
            <a:cxnLst/>
            <a:rect l="0" t="0" r="0" b="0"/>
            <a:pathLst>
              <a:path w="242157" h="198207">
                <a:moveTo>
                  <a:pt x="242156" y="0"/>
                </a:moveTo>
                <a:lnTo>
                  <a:pt x="242156" y="58617"/>
                </a:lnTo>
                <a:lnTo>
                  <a:pt x="222369" y="115214"/>
                </a:lnTo>
                <a:lnTo>
                  <a:pt x="212304" y="135434"/>
                </a:lnTo>
                <a:lnTo>
                  <a:pt x="167298" y="174824"/>
                </a:lnTo>
                <a:lnTo>
                  <a:pt x="136527" y="190750"/>
                </a:lnTo>
                <a:lnTo>
                  <a:pt x="86283" y="198206"/>
                </a:lnTo>
                <a:lnTo>
                  <a:pt x="34418" y="196560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4994768" y="4095585"/>
            <a:ext cx="2059326" cy="421141"/>
            <a:chOff x="4994768" y="4095585"/>
            <a:chExt cx="2059326" cy="421141"/>
          </a:xfrm>
        </p:grpSpPr>
        <p:sp>
          <p:nvSpPr>
            <p:cNvPr id="68" name="Freeform 67"/>
            <p:cNvSpPr/>
            <p:nvPr/>
          </p:nvSpPr>
          <p:spPr>
            <a:xfrm>
              <a:off x="4994768" y="4095585"/>
              <a:ext cx="132611" cy="421141"/>
            </a:xfrm>
            <a:custGeom>
              <a:avLst/>
              <a:gdLst/>
              <a:ahLst/>
              <a:cxnLst/>
              <a:rect l="0" t="0" r="0" b="0"/>
              <a:pathLst>
                <a:path w="132611" h="421141">
                  <a:moveTo>
                    <a:pt x="132610" y="0"/>
                  </a:moveTo>
                  <a:lnTo>
                    <a:pt x="115842" y="5589"/>
                  </a:lnTo>
                  <a:lnTo>
                    <a:pt x="101371" y="17692"/>
                  </a:lnTo>
                  <a:lnTo>
                    <a:pt x="46056" y="78247"/>
                  </a:lnTo>
                  <a:lnTo>
                    <a:pt x="18844" y="132530"/>
                  </a:lnTo>
                  <a:lnTo>
                    <a:pt x="1516" y="180467"/>
                  </a:lnTo>
                  <a:lnTo>
                    <a:pt x="0" y="240716"/>
                  </a:lnTo>
                  <a:lnTo>
                    <a:pt x="10619" y="298023"/>
                  </a:lnTo>
                  <a:lnTo>
                    <a:pt x="30555" y="357007"/>
                  </a:lnTo>
                  <a:lnTo>
                    <a:pt x="43969" y="377429"/>
                  </a:lnTo>
                  <a:lnTo>
                    <a:pt x="71251" y="400910"/>
                  </a:lnTo>
                  <a:lnTo>
                    <a:pt x="11155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35338" y="4200870"/>
              <a:ext cx="121447" cy="216397"/>
            </a:xfrm>
            <a:custGeom>
              <a:avLst/>
              <a:gdLst/>
              <a:ahLst/>
              <a:cxnLst/>
              <a:rect l="0" t="0" r="0" b="0"/>
              <a:pathLst>
                <a:path w="121447" h="216397">
                  <a:moveTo>
                    <a:pt x="65739" y="0"/>
                  </a:moveTo>
                  <a:lnTo>
                    <a:pt x="47759" y="15641"/>
                  </a:lnTo>
                  <a:lnTo>
                    <a:pt x="30842" y="23719"/>
                  </a:lnTo>
                  <a:lnTo>
                    <a:pt x="17864" y="37448"/>
                  </a:lnTo>
                  <a:lnTo>
                    <a:pt x="0" y="74858"/>
                  </a:lnTo>
                  <a:lnTo>
                    <a:pt x="857" y="82660"/>
                  </a:lnTo>
                  <a:lnTo>
                    <a:pt x="4937" y="89032"/>
                  </a:lnTo>
                  <a:lnTo>
                    <a:pt x="11166" y="94450"/>
                  </a:lnTo>
                  <a:lnTo>
                    <a:pt x="30566" y="100469"/>
                  </a:lnTo>
                  <a:lnTo>
                    <a:pt x="75559" y="109923"/>
                  </a:lnTo>
                  <a:lnTo>
                    <a:pt x="102054" y="125247"/>
                  </a:lnTo>
                  <a:lnTo>
                    <a:pt x="114245" y="141063"/>
                  </a:lnTo>
                  <a:lnTo>
                    <a:pt x="119133" y="150194"/>
                  </a:lnTo>
                  <a:lnTo>
                    <a:pt x="121446" y="169698"/>
                  </a:lnTo>
                  <a:lnTo>
                    <a:pt x="117404" y="188896"/>
                  </a:lnTo>
                  <a:lnTo>
                    <a:pt x="107809" y="205226"/>
                  </a:lnTo>
                  <a:lnTo>
                    <a:pt x="99635" y="210517"/>
                  </a:lnTo>
                  <a:lnTo>
                    <a:pt x="78074" y="216396"/>
                  </a:lnTo>
                  <a:lnTo>
                    <a:pt x="26983" y="212146"/>
                  </a:lnTo>
                  <a:lnTo>
                    <a:pt x="256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77823" y="4272835"/>
              <a:ext cx="165411" cy="140254"/>
            </a:xfrm>
            <a:custGeom>
              <a:avLst/>
              <a:gdLst/>
              <a:ahLst/>
              <a:cxnLst/>
              <a:rect l="0" t="0" r="0" b="0"/>
              <a:pathLst>
                <a:path w="165411" h="140254">
                  <a:moveTo>
                    <a:pt x="102239" y="96491"/>
                  </a:moveTo>
                  <a:lnTo>
                    <a:pt x="102239" y="74134"/>
                  </a:lnTo>
                  <a:lnTo>
                    <a:pt x="91060" y="43463"/>
                  </a:lnTo>
                  <a:lnTo>
                    <a:pt x="72930" y="17738"/>
                  </a:lnTo>
                  <a:lnTo>
                    <a:pt x="47151" y="887"/>
                  </a:lnTo>
                  <a:lnTo>
                    <a:pt x="38608" y="0"/>
                  </a:lnTo>
                  <a:lnTo>
                    <a:pt x="22876" y="5253"/>
                  </a:lnTo>
                  <a:lnTo>
                    <a:pt x="11204" y="18506"/>
                  </a:lnTo>
                  <a:lnTo>
                    <a:pt x="3287" y="37265"/>
                  </a:lnTo>
                  <a:lnTo>
                    <a:pt x="0" y="72964"/>
                  </a:lnTo>
                  <a:lnTo>
                    <a:pt x="3377" y="95393"/>
                  </a:lnTo>
                  <a:lnTo>
                    <a:pt x="11897" y="113940"/>
                  </a:lnTo>
                  <a:lnTo>
                    <a:pt x="17444" y="122162"/>
                  </a:lnTo>
                  <a:lnTo>
                    <a:pt x="32967" y="134416"/>
                  </a:lnTo>
                  <a:lnTo>
                    <a:pt x="42020" y="139322"/>
                  </a:lnTo>
                  <a:lnTo>
                    <a:pt x="50394" y="140253"/>
                  </a:lnTo>
                  <a:lnTo>
                    <a:pt x="65939" y="135048"/>
                  </a:lnTo>
                  <a:lnTo>
                    <a:pt x="71020" y="128045"/>
                  </a:lnTo>
                  <a:lnTo>
                    <a:pt x="76666" y="107785"/>
                  </a:lnTo>
                  <a:lnTo>
                    <a:pt x="80511" y="102851"/>
                  </a:lnTo>
                  <a:lnTo>
                    <a:pt x="85413" y="101901"/>
                  </a:lnTo>
                  <a:lnTo>
                    <a:pt x="91022" y="103607"/>
                  </a:lnTo>
                  <a:lnTo>
                    <a:pt x="143565" y="133161"/>
                  </a:lnTo>
                  <a:lnTo>
                    <a:pt x="165410" y="138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18563" y="4273394"/>
              <a:ext cx="329997" cy="148576"/>
            </a:xfrm>
            <a:custGeom>
              <a:avLst/>
              <a:gdLst/>
              <a:ahLst/>
              <a:cxnLst/>
              <a:rect l="0" t="0" r="0" b="0"/>
              <a:pathLst>
                <a:path w="329997" h="148576">
                  <a:moveTo>
                    <a:pt x="14141" y="53818"/>
                  </a:moveTo>
                  <a:lnTo>
                    <a:pt x="17261" y="96510"/>
                  </a:lnTo>
                  <a:lnTo>
                    <a:pt x="29760" y="141632"/>
                  </a:lnTo>
                  <a:lnTo>
                    <a:pt x="10283" y="78722"/>
                  </a:lnTo>
                  <a:lnTo>
                    <a:pt x="0" y="44429"/>
                  </a:lnTo>
                  <a:lnTo>
                    <a:pt x="34" y="34691"/>
                  </a:lnTo>
                  <a:lnTo>
                    <a:pt x="6312" y="17631"/>
                  </a:lnTo>
                  <a:lnTo>
                    <a:pt x="12431" y="13316"/>
                  </a:lnTo>
                  <a:lnTo>
                    <a:pt x="20020" y="11609"/>
                  </a:lnTo>
                  <a:lnTo>
                    <a:pt x="28589" y="11640"/>
                  </a:lnTo>
                  <a:lnTo>
                    <a:pt x="44349" y="17915"/>
                  </a:lnTo>
                  <a:lnTo>
                    <a:pt x="59153" y="29672"/>
                  </a:lnTo>
                  <a:lnTo>
                    <a:pt x="79471" y="56022"/>
                  </a:lnTo>
                  <a:lnTo>
                    <a:pt x="91080" y="79038"/>
                  </a:lnTo>
                  <a:lnTo>
                    <a:pt x="91170" y="77650"/>
                  </a:lnTo>
                  <a:lnTo>
                    <a:pt x="90060" y="73216"/>
                  </a:lnTo>
                  <a:lnTo>
                    <a:pt x="99586" y="31156"/>
                  </a:lnTo>
                  <a:lnTo>
                    <a:pt x="102690" y="21163"/>
                  </a:lnTo>
                  <a:lnTo>
                    <a:pt x="109439" y="15670"/>
                  </a:lnTo>
                  <a:lnTo>
                    <a:pt x="129416" y="12687"/>
                  </a:lnTo>
                  <a:lnTo>
                    <a:pt x="147653" y="18380"/>
                  </a:lnTo>
                  <a:lnTo>
                    <a:pt x="155792" y="23174"/>
                  </a:lnTo>
                  <a:lnTo>
                    <a:pt x="167954" y="37859"/>
                  </a:lnTo>
                  <a:lnTo>
                    <a:pt x="185294" y="75882"/>
                  </a:lnTo>
                  <a:lnTo>
                    <a:pt x="192749" y="117405"/>
                  </a:lnTo>
                  <a:lnTo>
                    <a:pt x="195214" y="117266"/>
                  </a:lnTo>
                  <a:lnTo>
                    <a:pt x="213166" y="97417"/>
                  </a:lnTo>
                  <a:lnTo>
                    <a:pt x="269505" y="59743"/>
                  </a:lnTo>
                  <a:lnTo>
                    <a:pt x="284004" y="46313"/>
                  </a:lnTo>
                  <a:lnTo>
                    <a:pt x="287637" y="38286"/>
                  </a:lnTo>
                  <a:lnTo>
                    <a:pt x="288553" y="20009"/>
                  </a:lnTo>
                  <a:lnTo>
                    <a:pt x="284820" y="12561"/>
                  </a:lnTo>
                  <a:lnTo>
                    <a:pt x="271313" y="1167"/>
                  </a:lnTo>
                  <a:lnTo>
                    <a:pt x="263968" y="0"/>
                  </a:lnTo>
                  <a:lnTo>
                    <a:pt x="256732" y="1562"/>
                  </a:lnTo>
                  <a:lnTo>
                    <a:pt x="235369" y="14938"/>
                  </a:lnTo>
                  <a:lnTo>
                    <a:pt x="222429" y="28349"/>
                  </a:lnTo>
                  <a:lnTo>
                    <a:pt x="212778" y="46008"/>
                  </a:lnTo>
                  <a:lnTo>
                    <a:pt x="206358" y="81270"/>
                  </a:lnTo>
                  <a:lnTo>
                    <a:pt x="211095" y="101504"/>
                  </a:lnTo>
                  <a:lnTo>
                    <a:pt x="222169" y="118296"/>
                  </a:lnTo>
                  <a:lnTo>
                    <a:pt x="238789" y="133557"/>
                  </a:lnTo>
                  <a:lnTo>
                    <a:pt x="260994" y="141900"/>
                  </a:lnTo>
                  <a:lnTo>
                    <a:pt x="296683" y="146597"/>
                  </a:lnTo>
                  <a:lnTo>
                    <a:pt x="329996" y="148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27544" y="4256630"/>
              <a:ext cx="305327" cy="178316"/>
            </a:xfrm>
            <a:custGeom>
              <a:avLst/>
              <a:gdLst/>
              <a:ahLst/>
              <a:cxnLst/>
              <a:rect l="0" t="0" r="0" b="0"/>
              <a:pathLst>
                <a:path w="305327" h="178316">
                  <a:moveTo>
                    <a:pt x="0" y="70582"/>
                  </a:moveTo>
                  <a:lnTo>
                    <a:pt x="17958" y="124457"/>
                  </a:lnTo>
                  <a:lnTo>
                    <a:pt x="36301" y="178315"/>
                  </a:lnTo>
                  <a:lnTo>
                    <a:pt x="20511" y="122238"/>
                  </a:lnTo>
                  <a:lnTo>
                    <a:pt x="5777" y="69282"/>
                  </a:lnTo>
                  <a:lnTo>
                    <a:pt x="7637" y="43878"/>
                  </a:lnTo>
                  <a:lnTo>
                    <a:pt x="13280" y="36402"/>
                  </a:lnTo>
                  <a:lnTo>
                    <a:pt x="21721" y="32588"/>
                  </a:lnTo>
                  <a:lnTo>
                    <a:pt x="32028" y="31214"/>
                  </a:lnTo>
                  <a:lnTo>
                    <a:pt x="49720" y="35928"/>
                  </a:lnTo>
                  <a:lnTo>
                    <a:pt x="65382" y="46991"/>
                  </a:lnTo>
                  <a:lnTo>
                    <a:pt x="80141" y="63607"/>
                  </a:lnTo>
                  <a:lnTo>
                    <a:pt x="83843" y="65932"/>
                  </a:lnTo>
                  <a:lnTo>
                    <a:pt x="85141" y="63972"/>
                  </a:lnTo>
                  <a:lnTo>
                    <a:pt x="84408" y="30022"/>
                  </a:lnTo>
                  <a:lnTo>
                    <a:pt x="87858" y="21315"/>
                  </a:lnTo>
                  <a:lnTo>
                    <a:pt x="101049" y="8522"/>
                  </a:lnTo>
                  <a:lnTo>
                    <a:pt x="108310" y="6982"/>
                  </a:lnTo>
                  <a:lnTo>
                    <a:pt x="115491" y="8295"/>
                  </a:lnTo>
                  <a:lnTo>
                    <a:pt x="136774" y="21321"/>
                  </a:lnTo>
                  <a:lnTo>
                    <a:pt x="149696" y="34650"/>
                  </a:lnTo>
                  <a:lnTo>
                    <a:pt x="171344" y="81925"/>
                  </a:lnTo>
                  <a:lnTo>
                    <a:pt x="178645" y="123602"/>
                  </a:lnTo>
                  <a:lnTo>
                    <a:pt x="181098" y="123476"/>
                  </a:lnTo>
                  <a:lnTo>
                    <a:pt x="199029" y="103647"/>
                  </a:lnTo>
                  <a:lnTo>
                    <a:pt x="251742" y="78648"/>
                  </a:lnTo>
                  <a:lnTo>
                    <a:pt x="289023" y="52548"/>
                  </a:lnTo>
                  <a:lnTo>
                    <a:pt x="293287" y="44521"/>
                  </a:lnTo>
                  <a:lnTo>
                    <a:pt x="294906" y="26244"/>
                  </a:lnTo>
                  <a:lnTo>
                    <a:pt x="291360" y="18797"/>
                  </a:lnTo>
                  <a:lnTo>
                    <a:pt x="278062" y="7402"/>
                  </a:lnTo>
                  <a:lnTo>
                    <a:pt x="245255" y="0"/>
                  </a:lnTo>
                  <a:lnTo>
                    <a:pt x="225596" y="4507"/>
                  </a:lnTo>
                  <a:lnTo>
                    <a:pt x="209059" y="15479"/>
                  </a:lnTo>
                  <a:lnTo>
                    <a:pt x="193911" y="32054"/>
                  </a:lnTo>
                  <a:lnTo>
                    <a:pt x="185618" y="54239"/>
                  </a:lnTo>
                  <a:lnTo>
                    <a:pt x="183103" y="78526"/>
                  </a:lnTo>
                  <a:lnTo>
                    <a:pt x="185884" y="101019"/>
                  </a:lnTo>
                  <a:lnTo>
                    <a:pt x="194139" y="119595"/>
                  </a:lnTo>
                  <a:lnTo>
                    <a:pt x="206776" y="135649"/>
                  </a:lnTo>
                  <a:lnTo>
                    <a:pt x="233622" y="156672"/>
                  </a:lnTo>
                  <a:lnTo>
                    <a:pt x="253570" y="166556"/>
                  </a:lnTo>
                  <a:lnTo>
                    <a:pt x="274134" y="168609"/>
                  </a:lnTo>
                  <a:lnTo>
                    <a:pt x="305326" y="165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69134" y="4295300"/>
              <a:ext cx="174307" cy="105733"/>
            </a:xfrm>
            <a:custGeom>
              <a:avLst/>
              <a:gdLst/>
              <a:ahLst/>
              <a:cxnLst/>
              <a:rect l="0" t="0" r="0" b="0"/>
              <a:pathLst>
                <a:path w="174307" h="105733">
                  <a:moveTo>
                    <a:pt x="90078" y="74026"/>
                  </a:moveTo>
                  <a:lnTo>
                    <a:pt x="95667" y="57259"/>
                  </a:lnTo>
                  <a:lnTo>
                    <a:pt x="92172" y="39667"/>
                  </a:lnTo>
                  <a:lnTo>
                    <a:pt x="81650" y="21321"/>
                  </a:lnTo>
                  <a:lnTo>
                    <a:pt x="65275" y="5368"/>
                  </a:lnTo>
                  <a:lnTo>
                    <a:pt x="55996" y="1348"/>
                  </a:lnTo>
                  <a:lnTo>
                    <a:pt x="36326" y="0"/>
                  </a:lnTo>
                  <a:lnTo>
                    <a:pt x="19005" y="6421"/>
                  </a:lnTo>
                  <a:lnTo>
                    <a:pt x="11111" y="11408"/>
                  </a:lnTo>
                  <a:lnTo>
                    <a:pt x="5848" y="19413"/>
                  </a:lnTo>
                  <a:lnTo>
                    <a:pt x="0" y="40785"/>
                  </a:lnTo>
                  <a:lnTo>
                    <a:pt x="3640" y="62762"/>
                  </a:lnTo>
                  <a:lnTo>
                    <a:pt x="18843" y="91745"/>
                  </a:lnTo>
                  <a:lnTo>
                    <a:pt x="25041" y="99877"/>
                  </a:lnTo>
                  <a:lnTo>
                    <a:pt x="33852" y="104128"/>
                  </a:lnTo>
                  <a:lnTo>
                    <a:pt x="56120" y="105732"/>
                  </a:lnTo>
                  <a:lnTo>
                    <a:pt x="66269" y="102183"/>
                  </a:lnTo>
                  <a:lnTo>
                    <a:pt x="83786" y="88880"/>
                  </a:lnTo>
                  <a:lnTo>
                    <a:pt x="88223" y="79249"/>
                  </a:lnTo>
                  <a:lnTo>
                    <a:pt x="91218" y="51527"/>
                  </a:lnTo>
                  <a:lnTo>
                    <a:pt x="93178" y="52008"/>
                  </a:lnTo>
                  <a:lnTo>
                    <a:pt x="110318" y="77996"/>
                  </a:lnTo>
                  <a:lnTo>
                    <a:pt x="125980" y="90608"/>
                  </a:lnTo>
                  <a:lnTo>
                    <a:pt x="143469" y="98943"/>
                  </a:lnTo>
                  <a:lnTo>
                    <a:pt x="174306" y="105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32586" y="4258452"/>
              <a:ext cx="128326" cy="142870"/>
            </a:xfrm>
            <a:custGeom>
              <a:avLst/>
              <a:gdLst/>
              <a:ahLst/>
              <a:cxnLst/>
              <a:rect l="0" t="0" r="0" b="0"/>
              <a:pathLst>
                <a:path w="128326" h="142870">
                  <a:moveTo>
                    <a:pt x="74025" y="5589"/>
                  </a:moveTo>
                  <a:lnTo>
                    <a:pt x="57257" y="0"/>
                  </a:lnTo>
                  <a:lnTo>
                    <a:pt x="39666" y="376"/>
                  </a:lnTo>
                  <a:lnTo>
                    <a:pt x="21320" y="5612"/>
                  </a:lnTo>
                  <a:lnTo>
                    <a:pt x="5367" y="15738"/>
                  </a:lnTo>
                  <a:lnTo>
                    <a:pt x="1347" y="22883"/>
                  </a:lnTo>
                  <a:lnTo>
                    <a:pt x="0" y="40182"/>
                  </a:lnTo>
                  <a:lnTo>
                    <a:pt x="3618" y="47368"/>
                  </a:lnTo>
                  <a:lnTo>
                    <a:pt x="16997" y="58473"/>
                  </a:lnTo>
                  <a:lnTo>
                    <a:pt x="72638" y="70525"/>
                  </a:lnTo>
                  <a:lnTo>
                    <a:pt x="93296" y="77733"/>
                  </a:lnTo>
                  <a:lnTo>
                    <a:pt x="110276" y="88736"/>
                  </a:lnTo>
                  <a:lnTo>
                    <a:pt x="122502" y="104545"/>
                  </a:lnTo>
                  <a:lnTo>
                    <a:pt x="127400" y="113673"/>
                  </a:lnTo>
                  <a:lnTo>
                    <a:pt x="128325" y="122099"/>
                  </a:lnTo>
                  <a:lnTo>
                    <a:pt x="123115" y="137700"/>
                  </a:lnTo>
                  <a:lnTo>
                    <a:pt x="116111" y="141626"/>
                  </a:lnTo>
                  <a:lnTo>
                    <a:pt x="95849" y="142869"/>
                  </a:lnTo>
                  <a:lnTo>
                    <a:pt x="37327" y="131061"/>
                  </a:lnTo>
                  <a:lnTo>
                    <a:pt x="10854" y="121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95778" y="4285098"/>
              <a:ext cx="107637" cy="118927"/>
            </a:xfrm>
            <a:custGeom>
              <a:avLst/>
              <a:gdLst/>
              <a:ahLst/>
              <a:cxnLst/>
              <a:rect l="0" t="0" r="0" b="0"/>
              <a:pathLst>
                <a:path w="107637" h="118927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74247"/>
                  </a:lnTo>
                  <a:lnTo>
                    <a:pt x="25527" y="99858"/>
                  </a:lnTo>
                  <a:lnTo>
                    <a:pt x="41357" y="111842"/>
                  </a:lnTo>
                  <a:lnTo>
                    <a:pt x="50492" y="116675"/>
                  </a:lnTo>
                  <a:lnTo>
                    <a:pt x="70000" y="118926"/>
                  </a:lnTo>
                  <a:lnTo>
                    <a:pt x="80115" y="117889"/>
                  </a:lnTo>
                  <a:lnTo>
                    <a:pt x="88029" y="113687"/>
                  </a:lnTo>
                  <a:lnTo>
                    <a:pt x="99941" y="99661"/>
                  </a:lnTo>
                  <a:lnTo>
                    <a:pt x="107636" y="66444"/>
                  </a:lnTo>
                  <a:lnTo>
                    <a:pt x="103196" y="43569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59295" y="4274570"/>
              <a:ext cx="73701" cy="151274"/>
            </a:xfrm>
            <a:custGeom>
              <a:avLst/>
              <a:gdLst/>
              <a:ahLst/>
              <a:cxnLst/>
              <a:rect l="0" t="0" r="0" b="0"/>
              <a:pathLst>
                <a:path w="73701" h="151274">
                  <a:moveTo>
                    <a:pt x="0" y="73699"/>
                  </a:moveTo>
                  <a:lnTo>
                    <a:pt x="19129" y="127574"/>
                  </a:lnTo>
                  <a:lnTo>
                    <a:pt x="33094" y="151273"/>
                  </a:lnTo>
                  <a:lnTo>
                    <a:pt x="33761" y="149982"/>
                  </a:lnTo>
                  <a:lnTo>
                    <a:pt x="17059" y="93675"/>
                  </a:lnTo>
                  <a:lnTo>
                    <a:pt x="5753" y="52429"/>
                  </a:lnTo>
                  <a:lnTo>
                    <a:pt x="7626" y="31490"/>
                  </a:lnTo>
                  <a:lnTo>
                    <a:pt x="12103" y="23333"/>
                  </a:lnTo>
                  <a:lnTo>
                    <a:pt x="26436" y="11150"/>
                  </a:lnTo>
                  <a:lnTo>
                    <a:pt x="44505" y="495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39583" y="4273070"/>
              <a:ext cx="214511" cy="188736"/>
            </a:xfrm>
            <a:custGeom>
              <a:avLst/>
              <a:gdLst/>
              <a:ahLst/>
              <a:cxnLst/>
              <a:rect l="0" t="0" r="0" b="0"/>
              <a:pathLst>
                <a:path w="214511" h="188736">
                  <a:moveTo>
                    <a:pt x="46054" y="75199"/>
                  </a:moveTo>
                  <a:lnTo>
                    <a:pt x="88746" y="72079"/>
                  </a:lnTo>
                  <a:lnTo>
                    <a:pt x="108313" y="65624"/>
                  </a:lnTo>
                  <a:lnTo>
                    <a:pt x="124807" y="54956"/>
                  </a:lnTo>
                  <a:lnTo>
                    <a:pt x="128972" y="46496"/>
                  </a:lnTo>
                  <a:lnTo>
                    <a:pt x="130479" y="24618"/>
                  </a:lnTo>
                  <a:lnTo>
                    <a:pt x="126904" y="15742"/>
                  </a:lnTo>
                  <a:lnTo>
                    <a:pt x="113573" y="2760"/>
                  </a:lnTo>
                  <a:lnTo>
                    <a:pt x="105104" y="0"/>
                  </a:lnTo>
                  <a:lnTo>
                    <a:pt x="86337" y="53"/>
                  </a:lnTo>
                  <a:lnTo>
                    <a:pt x="56040" y="6660"/>
                  </a:lnTo>
                  <a:lnTo>
                    <a:pt x="30425" y="21616"/>
                  </a:lnTo>
                  <a:lnTo>
                    <a:pt x="18441" y="37347"/>
                  </a:lnTo>
                  <a:lnTo>
                    <a:pt x="1215" y="76041"/>
                  </a:lnTo>
                  <a:lnTo>
                    <a:pt x="0" y="96630"/>
                  </a:lnTo>
                  <a:lnTo>
                    <a:pt x="4528" y="116310"/>
                  </a:lnTo>
                  <a:lnTo>
                    <a:pt x="26500" y="148007"/>
                  </a:lnTo>
                  <a:lnTo>
                    <a:pt x="40872" y="161370"/>
                  </a:lnTo>
                  <a:lnTo>
                    <a:pt x="88872" y="183325"/>
                  </a:lnTo>
                  <a:lnTo>
                    <a:pt x="125552" y="188735"/>
                  </a:lnTo>
                  <a:lnTo>
                    <a:pt x="187515" y="182380"/>
                  </a:lnTo>
                  <a:lnTo>
                    <a:pt x="214510" y="180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6948808" y="4179813"/>
            <a:ext cx="218122" cy="400084"/>
          </a:xfrm>
          <a:custGeom>
            <a:avLst/>
            <a:gdLst/>
            <a:ahLst/>
            <a:cxnLst/>
            <a:rect l="0" t="0" r="0" b="0"/>
            <a:pathLst>
              <a:path w="218122" h="400084">
                <a:moveTo>
                  <a:pt x="0" y="0"/>
                </a:moveTo>
                <a:lnTo>
                  <a:pt x="55659" y="42662"/>
                </a:lnTo>
                <a:lnTo>
                  <a:pt x="116078" y="84276"/>
                </a:lnTo>
                <a:lnTo>
                  <a:pt x="152391" y="112314"/>
                </a:lnTo>
                <a:lnTo>
                  <a:pt x="189246" y="161973"/>
                </a:lnTo>
                <a:lnTo>
                  <a:pt x="211947" y="214879"/>
                </a:lnTo>
                <a:lnTo>
                  <a:pt x="218121" y="276455"/>
                </a:lnTo>
                <a:lnTo>
                  <a:pt x="210988" y="313540"/>
                </a:lnTo>
                <a:lnTo>
                  <a:pt x="188209" y="354392"/>
                </a:lnTo>
                <a:lnTo>
                  <a:pt x="147399" y="4000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822711" y="3484932"/>
            <a:ext cx="125684" cy="431670"/>
          </a:xfrm>
          <a:custGeom>
            <a:avLst/>
            <a:gdLst/>
            <a:ahLst/>
            <a:cxnLst/>
            <a:rect l="0" t="0" r="0" b="0"/>
            <a:pathLst>
              <a:path w="125684" h="431670">
                <a:moveTo>
                  <a:pt x="125683" y="0"/>
                </a:moveTo>
                <a:lnTo>
                  <a:pt x="87309" y="29309"/>
                </a:lnTo>
                <a:lnTo>
                  <a:pt x="60217" y="64801"/>
                </a:lnTo>
                <a:lnTo>
                  <a:pt x="32978" y="121618"/>
                </a:lnTo>
                <a:lnTo>
                  <a:pt x="10601" y="178362"/>
                </a:lnTo>
                <a:lnTo>
                  <a:pt x="2677" y="216625"/>
                </a:lnTo>
                <a:lnTo>
                  <a:pt x="0" y="276367"/>
                </a:lnTo>
                <a:lnTo>
                  <a:pt x="5125" y="313514"/>
                </a:lnTo>
                <a:lnTo>
                  <a:pt x="25743" y="363573"/>
                </a:lnTo>
                <a:lnTo>
                  <a:pt x="70028" y="417527"/>
                </a:lnTo>
                <a:lnTo>
                  <a:pt x="83568" y="4316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5001036" y="3537575"/>
            <a:ext cx="2051187" cy="484312"/>
            <a:chOff x="5001036" y="3537575"/>
            <a:chExt cx="2051187" cy="484312"/>
          </a:xfrm>
        </p:grpSpPr>
        <p:sp>
          <p:nvSpPr>
            <p:cNvPr id="81" name="Freeform 80"/>
            <p:cNvSpPr/>
            <p:nvPr/>
          </p:nvSpPr>
          <p:spPr>
            <a:xfrm>
              <a:off x="5001036" y="3688499"/>
              <a:ext cx="139922" cy="291955"/>
            </a:xfrm>
            <a:custGeom>
              <a:avLst/>
              <a:gdLst/>
              <a:ahLst/>
              <a:cxnLst/>
              <a:rect l="0" t="0" r="0" b="0"/>
              <a:pathLst>
                <a:path w="139922" h="291955">
                  <a:moveTo>
                    <a:pt x="0" y="91231"/>
                  </a:moveTo>
                  <a:lnTo>
                    <a:pt x="3120" y="145376"/>
                  </a:lnTo>
                  <a:lnTo>
                    <a:pt x="14654" y="205912"/>
                  </a:lnTo>
                  <a:lnTo>
                    <a:pt x="28198" y="264619"/>
                  </a:lnTo>
                  <a:lnTo>
                    <a:pt x="36301" y="291954"/>
                  </a:lnTo>
                  <a:lnTo>
                    <a:pt x="23748" y="230713"/>
                  </a:lnTo>
                  <a:lnTo>
                    <a:pt x="10367" y="170299"/>
                  </a:lnTo>
                  <a:lnTo>
                    <a:pt x="2048" y="112699"/>
                  </a:lnTo>
                  <a:lnTo>
                    <a:pt x="1574" y="54571"/>
                  </a:lnTo>
                  <a:lnTo>
                    <a:pt x="5769" y="30484"/>
                  </a:lnTo>
                  <a:lnTo>
                    <a:pt x="10865" y="21487"/>
                  </a:lnTo>
                  <a:lnTo>
                    <a:pt x="25886" y="8371"/>
                  </a:lnTo>
                  <a:lnTo>
                    <a:pt x="47379" y="1762"/>
                  </a:lnTo>
                  <a:lnTo>
                    <a:pt x="59662" y="0"/>
                  </a:lnTo>
                  <a:lnTo>
                    <a:pt x="82669" y="4281"/>
                  </a:lnTo>
                  <a:lnTo>
                    <a:pt x="112232" y="19844"/>
                  </a:lnTo>
                  <a:lnTo>
                    <a:pt x="127090" y="33767"/>
                  </a:lnTo>
                  <a:lnTo>
                    <a:pt x="137593" y="51654"/>
                  </a:lnTo>
                  <a:lnTo>
                    <a:pt x="139921" y="71302"/>
                  </a:lnTo>
                  <a:lnTo>
                    <a:pt x="135887" y="90562"/>
                  </a:lnTo>
                  <a:lnTo>
                    <a:pt x="126295" y="106922"/>
                  </a:lnTo>
                  <a:lnTo>
                    <a:pt x="102151" y="129285"/>
                  </a:lnTo>
                  <a:lnTo>
                    <a:pt x="72771" y="145141"/>
                  </a:lnTo>
                  <a:lnTo>
                    <a:pt x="55349" y="147166"/>
                  </a:lnTo>
                  <a:lnTo>
                    <a:pt x="31585" y="143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07144" y="3674445"/>
              <a:ext cx="78163" cy="151275"/>
            </a:xfrm>
            <a:custGeom>
              <a:avLst/>
              <a:gdLst/>
              <a:ahLst/>
              <a:cxnLst/>
              <a:rect l="0" t="0" r="0" b="0"/>
              <a:pathLst>
                <a:path w="78163" h="151275">
                  <a:moveTo>
                    <a:pt x="14990" y="73700"/>
                  </a:moveTo>
                  <a:lnTo>
                    <a:pt x="32949" y="127575"/>
                  </a:lnTo>
                  <a:lnTo>
                    <a:pt x="40848" y="151274"/>
                  </a:lnTo>
                  <a:lnTo>
                    <a:pt x="31103" y="131397"/>
                  </a:lnTo>
                  <a:lnTo>
                    <a:pt x="4952" y="73219"/>
                  </a:lnTo>
                  <a:lnTo>
                    <a:pt x="0" y="52429"/>
                  </a:lnTo>
                  <a:lnTo>
                    <a:pt x="1699" y="31491"/>
                  </a:lnTo>
                  <a:lnTo>
                    <a:pt x="6130" y="23334"/>
                  </a:lnTo>
                  <a:lnTo>
                    <a:pt x="20411" y="11151"/>
                  </a:lnTo>
                  <a:lnTo>
                    <a:pt x="41576" y="4956"/>
                  </a:lnTo>
                  <a:lnTo>
                    <a:pt x="781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67745" y="3706031"/>
              <a:ext cx="108773" cy="97961"/>
            </a:xfrm>
            <a:custGeom>
              <a:avLst/>
              <a:gdLst/>
              <a:ahLst/>
              <a:cxnLst/>
              <a:rect l="0" t="0" r="0" b="0"/>
              <a:pathLst>
                <a:path w="108773" h="97961">
                  <a:moveTo>
                    <a:pt x="64959" y="10528"/>
                  </a:moveTo>
                  <a:lnTo>
                    <a:pt x="33677" y="20103"/>
                  </a:lnTo>
                  <a:lnTo>
                    <a:pt x="17521" y="30772"/>
                  </a:lnTo>
                  <a:lnTo>
                    <a:pt x="5661" y="46432"/>
                  </a:lnTo>
                  <a:lnTo>
                    <a:pt x="861" y="55521"/>
                  </a:lnTo>
                  <a:lnTo>
                    <a:pt x="0" y="63920"/>
                  </a:lnTo>
                  <a:lnTo>
                    <a:pt x="5283" y="79492"/>
                  </a:lnTo>
                  <a:lnTo>
                    <a:pt x="21669" y="91091"/>
                  </a:lnTo>
                  <a:lnTo>
                    <a:pt x="32590" y="95822"/>
                  </a:lnTo>
                  <a:lnTo>
                    <a:pt x="54082" y="97960"/>
                  </a:lnTo>
                  <a:lnTo>
                    <a:pt x="74163" y="93840"/>
                  </a:lnTo>
                  <a:lnTo>
                    <a:pt x="90887" y="84211"/>
                  </a:lnTo>
                  <a:lnTo>
                    <a:pt x="102999" y="69012"/>
                  </a:lnTo>
                  <a:lnTo>
                    <a:pt x="107866" y="60046"/>
                  </a:lnTo>
                  <a:lnTo>
                    <a:pt x="108772" y="50559"/>
                  </a:lnTo>
                  <a:lnTo>
                    <a:pt x="103539" y="30659"/>
                  </a:lnTo>
                  <a:lnTo>
                    <a:pt x="90295" y="16356"/>
                  </a:lnTo>
                  <a:lnTo>
                    <a:pt x="649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51637" y="3696157"/>
              <a:ext cx="113319" cy="279892"/>
            </a:xfrm>
            <a:custGeom>
              <a:avLst/>
              <a:gdLst/>
              <a:ahLst/>
              <a:cxnLst/>
              <a:rect l="0" t="0" r="0" b="0"/>
              <a:pathLst>
                <a:path w="113319" h="279892">
                  <a:moveTo>
                    <a:pt x="17938" y="104630"/>
                  </a:moveTo>
                  <a:lnTo>
                    <a:pt x="21058" y="147322"/>
                  </a:lnTo>
                  <a:lnTo>
                    <a:pt x="39269" y="209966"/>
                  </a:lnTo>
                  <a:lnTo>
                    <a:pt x="57748" y="261394"/>
                  </a:lnTo>
                  <a:lnTo>
                    <a:pt x="70808" y="279891"/>
                  </a:lnTo>
                  <a:lnTo>
                    <a:pt x="45954" y="219477"/>
                  </a:lnTo>
                  <a:lnTo>
                    <a:pt x="24952" y="157188"/>
                  </a:lnTo>
                  <a:lnTo>
                    <a:pt x="10918" y="106737"/>
                  </a:lnTo>
                  <a:lnTo>
                    <a:pt x="0" y="51711"/>
                  </a:lnTo>
                  <a:lnTo>
                    <a:pt x="607" y="26128"/>
                  </a:lnTo>
                  <a:lnTo>
                    <a:pt x="8675" y="6959"/>
                  </a:lnTo>
                  <a:lnTo>
                    <a:pt x="15272" y="2082"/>
                  </a:lnTo>
                  <a:lnTo>
                    <a:pt x="23180" y="0"/>
                  </a:lnTo>
                  <a:lnTo>
                    <a:pt x="51076" y="2659"/>
                  </a:lnTo>
                  <a:lnTo>
                    <a:pt x="70101" y="9007"/>
                  </a:lnTo>
                  <a:lnTo>
                    <a:pt x="108660" y="38760"/>
                  </a:lnTo>
                  <a:lnTo>
                    <a:pt x="112344" y="46679"/>
                  </a:lnTo>
                  <a:lnTo>
                    <a:pt x="113318" y="64836"/>
                  </a:lnTo>
                  <a:lnTo>
                    <a:pt x="106732" y="81485"/>
                  </a:lnTo>
                  <a:lnTo>
                    <a:pt x="101701" y="89200"/>
                  </a:lnTo>
                  <a:lnTo>
                    <a:pt x="86751" y="100892"/>
                  </a:lnTo>
                  <a:lnTo>
                    <a:pt x="49523" y="115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89259" y="3684974"/>
              <a:ext cx="105192" cy="139936"/>
            </a:xfrm>
            <a:custGeom>
              <a:avLst/>
              <a:gdLst/>
              <a:ahLst/>
              <a:cxnLst/>
              <a:rect l="0" t="0" r="0" b="0"/>
              <a:pathLst>
                <a:path w="105192" h="139936">
                  <a:moveTo>
                    <a:pt x="59300" y="21057"/>
                  </a:moveTo>
                  <a:lnTo>
                    <a:pt x="48122" y="9878"/>
                  </a:lnTo>
                  <a:lnTo>
                    <a:pt x="42489" y="8925"/>
                  </a:lnTo>
                  <a:lnTo>
                    <a:pt x="36395" y="10629"/>
                  </a:lnTo>
                  <a:lnTo>
                    <a:pt x="9802" y="30175"/>
                  </a:lnTo>
                  <a:lnTo>
                    <a:pt x="2206" y="49286"/>
                  </a:lnTo>
                  <a:lnTo>
                    <a:pt x="0" y="72207"/>
                  </a:lnTo>
                  <a:lnTo>
                    <a:pt x="2919" y="94093"/>
                  </a:lnTo>
                  <a:lnTo>
                    <a:pt x="11235" y="112399"/>
                  </a:lnTo>
                  <a:lnTo>
                    <a:pt x="16729" y="120556"/>
                  </a:lnTo>
                  <a:lnTo>
                    <a:pt x="32191" y="132739"/>
                  </a:lnTo>
                  <a:lnTo>
                    <a:pt x="41228" y="137626"/>
                  </a:lnTo>
                  <a:lnTo>
                    <a:pt x="60627" y="139935"/>
                  </a:lnTo>
                  <a:lnTo>
                    <a:pt x="70713" y="138914"/>
                  </a:lnTo>
                  <a:lnTo>
                    <a:pt x="78607" y="134723"/>
                  </a:lnTo>
                  <a:lnTo>
                    <a:pt x="90498" y="120708"/>
                  </a:lnTo>
                  <a:lnTo>
                    <a:pt x="103769" y="87498"/>
                  </a:lnTo>
                  <a:lnTo>
                    <a:pt x="105191" y="64624"/>
                  </a:lnTo>
                  <a:lnTo>
                    <a:pt x="100753" y="43929"/>
                  </a:lnTo>
                  <a:lnTo>
                    <a:pt x="90982" y="26933"/>
                  </a:lnTo>
                  <a:lnTo>
                    <a:pt x="593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43316" y="3706031"/>
              <a:ext cx="94757" cy="143867"/>
            </a:xfrm>
            <a:custGeom>
              <a:avLst/>
              <a:gdLst/>
              <a:ahLst/>
              <a:cxnLst/>
              <a:rect l="0" t="0" r="0" b="0"/>
              <a:pathLst>
                <a:path w="94757" h="143867">
                  <a:moveTo>
                    <a:pt x="0" y="52642"/>
                  </a:moveTo>
                  <a:lnTo>
                    <a:pt x="15641" y="70623"/>
                  </a:lnTo>
                  <a:lnTo>
                    <a:pt x="39607" y="125826"/>
                  </a:lnTo>
                  <a:lnTo>
                    <a:pt x="52810" y="143866"/>
                  </a:lnTo>
                  <a:lnTo>
                    <a:pt x="28014" y="83269"/>
                  </a:lnTo>
                  <a:lnTo>
                    <a:pt x="17529" y="52358"/>
                  </a:lnTo>
                  <a:lnTo>
                    <a:pt x="19879" y="31459"/>
                  </a:lnTo>
                  <a:lnTo>
                    <a:pt x="23781" y="20972"/>
                  </a:lnTo>
                  <a:lnTo>
                    <a:pt x="31062" y="13981"/>
                  </a:lnTo>
                  <a:lnTo>
                    <a:pt x="51630" y="621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22300" y="3537575"/>
              <a:ext cx="73701" cy="305327"/>
            </a:xfrm>
            <a:custGeom>
              <a:avLst/>
              <a:gdLst/>
              <a:ahLst/>
              <a:cxnLst/>
              <a:rect l="0" t="0" r="0" b="0"/>
              <a:pathLst>
                <a:path w="73701" h="305327">
                  <a:moveTo>
                    <a:pt x="0" y="0"/>
                  </a:moveTo>
                  <a:lnTo>
                    <a:pt x="17958" y="55045"/>
                  </a:lnTo>
                  <a:lnTo>
                    <a:pt x="31667" y="109572"/>
                  </a:lnTo>
                  <a:lnTo>
                    <a:pt x="45640" y="170733"/>
                  </a:lnTo>
                  <a:lnTo>
                    <a:pt x="59665" y="227874"/>
                  </a:lnTo>
                  <a:lnTo>
                    <a:pt x="70581" y="277982"/>
                  </a:lnTo>
                  <a:lnTo>
                    <a:pt x="7370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69658" y="368497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5589"/>
                  </a:lnTo>
                  <a:lnTo>
                    <a:pt x="4024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69699" y="3737616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1179" y="11179"/>
                  </a:lnTo>
                  <a:lnTo>
                    <a:pt x="16667" y="29145"/>
                  </a:lnTo>
                  <a:lnTo>
                    <a:pt x="29005" y="88303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59171" y="3663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46163" y="3706031"/>
              <a:ext cx="102649" cy="121258"/>
            </a:xfrm>
            <a:custGeom>
              <a:avLst/>
              <a:gdLst/>
              <a:ahLst/>
              <a:cxnLst/>
              <a:rect l="0" t="0" r="0" b="0"/>
              <a:pathLst>
                <a:path w="102649" h="121258">
                  <a:moveTo>
                    <a:pt x="39350" y="21057"/>
                  </a:moveTo>
                  <a:lnTo>
                    <a:pt x="22582" y="26646"/>
                  </a:lnTo>
                  <a:lnTo>
                    <a:pt x="11230" y="38749"/>
                  </a:lnTo>
                  <a:lnTo>
                    <a:pt x="3455" y="56996"/>
                  </a:lnTo>
                  <a:lnTo>
                    <a:pt x="0" y="80703"/>
                  </a:lnTo>
                  <a:lnTo>
                    <a:pt x="4703" y="100599"/>
                  </a:lnTo>
                  <a:lnTo>
                    <a:pt x="9233" y="109180"/>
                  </a:lnTo>
                  <a:lnTo>
                    <a:pt x="16932" y="114900"/>
                  </a:lnTo>
                  <a:lnTo>
                    <a:pt x="37965" y="121257"/>
                  </a:lnTo>
                  <a:lnTo>
                    <a:pt x="70525" y="119246"/>
                  </a:lnTo>
                  <a:lnTo>
                    <a:pt x="88691" y="107980"/>
                  </a:lnTo>
                  <a:lnTo>
                    <a:pt x="96810" y="100063"/>
                  </a:lnTo>
                  <a:lnTo>
                    <a:pt x="101053" y="91275"/>
                  </a:lnTo>
                  <a:lnTo>
                    <a:pt x="102648" y="72152"/>
                  </a:lnTo>
                  <a:lnTo>
                    <a:pt x="96969" y="41655"/>
                  </a:lnTo>
                  <a:lnTo>
                    <a:pt x="82288" y="15982"/>
                  </a:lnTo>
                  <a:lnTo>
                    <a:pt x="69742" y="7103"/>
                  </a:lnTo>
                  <a:lnTo>
                    <a:pt x="498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38155" y="3727088"/>
              <a:ext cx="178986" cy="118456"/>
            </a:xfrm>
            <a:custGeom>
              <a:avLst/>
              <a:gdLst/>
              <a:ahLst/>
              <a:cxnLst/>
              <a:rect l="0" t="0" r="0" b="0"/>
              <a:pathLst>
                <a:path w="178986" h="118456">
                  <a:moveTo>
                    <a:pt x="0" y="0"/>
                  </a:moveTo>
                  <a:lnTo>
                    <a:pt x="35917" y="55045"/>
                  </a:lnTo>
                  <a:lnTo>
                    <a:pt x="66536" y="118455"/>
                  </a:lnTo>
                  <a:lnTo>
                    <a:pt x="66584" y="117575"/>
                  </a:lnTo>
                  <a:lnTo>
                    <a:pt x="62348" y="107238"/>
                  </a:lnTo>
                  <a:lnTo>
                    <a:pt x="49150" y="80517"/>
                  </a:lnTo>
                  <a:lnTo>
                    <a:pt x="45369" y="44654"/>
                  </a:lnTo>
                  <a:lnTo>
                    <a:pt x="48630" y="22186"/>
                  </a:lnTo>
                  <a:lnTo>
                    <a:pt x="54647" y="14790"/>
                  </a:lnTo>
                  <a:lnTo>
                    <a:pt x="73810" y="6574"/>
                  </a:lnTo>
                  <a:lnTo>
                    <a:pt x="94806" y="6041"/>
                  </a:lnTo>
                  <a:lnTo>
                    <a:pt x="114666" y="10874"/>
                  </a:lnTo>
                  <a:lnTo>
                    <a:pt x="131291" y="20820"/>
                  </a:lnTo>
                  <a:lnTo>
                    <a:pt x="153805" y="45163"/>
                  </a:lnTo>
                  <a:lnTo>
                    <a:pt x="169704" y="74603"/>
                  </a:lnTo>
                  <a:lnTo>
                    <a:pt x="17898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39564" y="3691377"/>
              <a:ext cx="167090" cy="159079"/>
            </a:xfrm>
            <a:custGeom>
              <a:avLst/>
              <a:gdLst/>
              <a:ahLst/>
              <a:cxnLst/>
              <a:rect l="0" t="0" r="0" b="0"/>
              <a:pathLst>
                <a:path w="167090" h="159079">
                  <a:moveTo>
                    <a:pt x="82861" y="14654"/>
                  </a:moveTo>
                  <a:lnTo>
                    <a:pt x="38898" y="0"/>
                  </a:lnTo>
                  <a:lnTo>
                    <a:pt x="30155" y="1375"/>
                  </a:lnTo>
                  <a:lnTo>
                    <a:pt x="14202" y="12262"/>
                  </a:lnTo>
                  <a:lnTo>
                    <a:pt x="5552" y="35038"/>
                  </a:lnTo>
                  <a:lnTo>
                    <a:pt x="0" y="91730"/>
                  </a:lnTo>
                  <a:lnTo>
                    <a:pt x="5479" y="116760"/>
                  </a:lnTo>
                  <a:lnTo>
                    <a:pt x="21719" y="147463"/>
                  </a:lnTo>
                  <a:lnTo>
                    <a:pt x="28061" y="155836"/>
                  </a:lnTo>
                  <a:lnTo>
                    <a:pt x="34630" y="159078"/>
                  </a:lnTo>
                  <a:lnTo>
                    <a:pt x="41348" y="158900"/>
                  </a:lnTo>
                  <a:lnTo>
                    <a:pt x="48167" y="156442"/>
                  </a:lnTo>
                  <a:lnTo>
                    <a:pt x="68941" y="136213"/>
                  </a:lnTo>
                  <a:lnTo>
                    <a:pt x="76674" y="114694"/>
                  </a:lnTo>
                  <a:lnTo>
                    <a:pt x="78942" y="90701"/>
                  </a:lnTo>
                  <a:lnTo>
                    <a:pt x="76050" y="68340"/>
                  </a:lnTo>
                  <a:lnTo>
                    <a:pt x="77149" y="64482"/>
                  </a:lnTo>
                  <a:lnTo>
                    <a:pt x="80223" y="65420"/>
                  </a:lnTo>
                  <a:lnTo>
                    <a:pt x="129962" y="112087"/>
                  </a:lnTo>
                  <a:lnTo>
                    <a:pt x="167089" y="130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29905" y="3611274"/>
              <a:ext cx="39919" cy="231628"/>
            </a:xfrm>
            <a:custGeom>
              <a:avLst/>
              <a:gdLst/>
              <a:ahLst/>
              <a:cxnLst/>
              <a:rect l="0" t="0" r="0" b="0"/>
              <a:pathLst>
                <a:path w="39919" h="231628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0197"/>
                  </a:lnTo>
                  <a:lnTo>
                    <a:pt x="26028" y="184902"/>
                  </a:lnTo>
                  <a:lnTo>
                    <a:pt x="3991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43482" y="3708226"/>
              <a:ext cx="147399" cy="8334"/>
            </a:xfrm>
            <a:custGeom>
              <a:avLst/>
              <a:gdLst/>
              <a:ahLst/>
              <a:cxnLst/>
              <a:rect l="0" t="0" r="0" b="0"/>
              <a:pathLst>
                <a:path w="147399" h="8334">
                  <a:moveTo>
                    <a:pt x="147398" y="8333"/>
                  </a:moveTo>
                  <a:lnTo>
                    <a:pt x="109921" y="0"/>
                  </a:lnTo>
                  <a:lnTo>
                    <a:pt x="71953" y="1575"/>
                  </a:lnTo>
                  <a:lnTo>
                    <a:pt x="34187" y="633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76029" y="3713265"/>
              <a:ext cx="151723" cy="148373"/>
            </a:xfrm>
            <a:custGeom>
              <a:avLst/>
              <a:gdLst/>
              <a:ahLst/>
              <a:cxnLst/>
              <a:rect l="0" t="0" r="0" b="0"/>
              <a:pathLst>
                <a:path w="151723" h="148373">
                  <a:moveTo>
                    <a:pt x="14851" y="55937"/>
                  </a:moveTo>
                  <a:lnTo>
                    <a:pt x="73469" y="61526"/>
                  </a:lnTo>
                  <a:lnTo>
                    <a:pt x="108259" y="59412"/>
                  </a:lnTo>
                  <a:lnTo>
                    <a:pt x="116897" y="54744"/>
                  </a:lnTo>
                  <a:lnTo>
                    <a:pt x="129615" y="40199"/>
                  </a:lnTo>
                  <a:lnTo>
                    <a:pt x="131135" y="32577"/>
                  </a:lnTo>
                  <a:lnTo>
                    <a:pt x="129809" y="25156"/>
                  </a:lnTo>
                  <a:lnTo>
                    <a:pt x="126585" y="17868"/>
                  </a:lnTo>
                  <a:lnTo>
                    <a:pt x="113643" y="6652"/>
                  </a:lnTo>
                  <a:lnTo>
                    <a:pt x="105279" y="2023"/>
                  </a:lnTo>
                  <a:lnTo>
                    <a:pt x="86627" y="0"/>
                  </a:lnTo>
                  <a:lnTo>
                    <a:pt x="46057" y="8233"/>
                  </a:lnTo>
                  <a:lnTo>
                    <a:pt x="14739" y="23345"/>
                  </a:lnTo>
                  <a:lnTo>
                    <a:pt x="7757" y="31869"/>
                  </a:lnTo>
                  <a:lnTo>
                    <a:pt x="0" y="53819"/>
                  </a:lnTo>
                  <a:lnTo>
                    <a:pt x="1223" y="86895"/>
                  </a:lnTo>
                  <a:lnTo>
                    <a:pt x="9184" y="105181"/>
                  </a:lnTo>
                  <a:lnTo>
                    <a:pt x="14583" y="113333"/>
                  </a:lnTo>
                  <a:lnTo>
                    <a:pt x="29940" y="125510"/>
                  </a:lnTo>
                  <a:lnTo>
                    <a:pt x="68395" y="142859"/>
                  </a:lnTo>
                  <a:lnTo>
                    <a:pt x="104936" y="148372"/>
                  </a:lnTo>
                  <a:lnTo>
                    <a:pt x="151722" y="140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75109" y="3600746"/>
              <a:ext cx="177114" cy="421141"/>
            </a:xfrm>
            <a:custGeom>
              <a:avLst/>
              <a:gdLst/>
              <a:ahLst/>
              <a:cxnLst/>
              <a:rect l="0" t="0" r="0" b="0"/>
              <a:pathLst>
                <a:path w="177114" h="421141">
                  <a:moveTo>
                    <a:pt x="0" y="0"/>
                  </a:moveTo>
                  <a:lnTo>
                    <a:pt x="54114" y="45781"/>
                  </a:lnTo>
                  <a:lnTo>
                    <a:pt x="112823" y="105607"/>
                  </a:lnTo>
                  <a:lnTo>
                    <a:pt x="157664" y="168484"/>
                  </a:lnTo>
                  <a:lnTo>
                    <a:pt x="169509" y="190695"/>
                  </a:lnTo>
                  <a:lnTo>
                    <a:pt x="177113" y="243082"/>
                  </a:lnTo>
                  <a:lnTo>
                    <a:pt x="173025" y="304079"/>
                  </a:lnTo>
                  <a:lnTo>
                    <a:pt x="152547" y="361709"/>
                  </a:lnTo>
                  <a:lnTo>
                    <a:pt x="131636" y="390012"/>
                  </a:lnTo>
                  <a:lnTo>
                    <a:pt x="9475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5938701" y="2768994"/>
            <a:ext cx="150048" cy="279329"/>
          </a:xfrm>
          <a:custGeom>
            <a:avLst/>
            <a:gdLst/>
            <a:ahLst/>
            <a:cxnLst/>
            <a:rect l="0" t="0" r="0" b="0"/>
            <a:pathLst>
              <a:path w="150048" h="279329">
                <a:moveTo>
                  <a:pt x="73071" y="0"/>
                </a:moveTo>
                <a:lnTo>
                  <a:pt x="43762" y="34898"/>
                </a:lnTo>
                <a:lnTo>
                  <a:pt x="17427" y="95048"/>
                </a:lnTo>
                <a:lnTo>
                  <a:pt x="2558" y="150557"/>
                </a:lnTo>
                <a:lnTo>
                  <a:pt x="0" y="204175"/>
                </a:lnTo>
                <a:lnTo>
                  <a:pt x="5147" y="240261"/>
                </a:lnTo>
                <a:lnTo>
                  <a:pt x="19669" y="267591"/>
                </a:lnTo>
                <a:lnTo>
                  <a:pt x="28111" y="273151"/>
                </a:lnTo>
                <a:lnTo>
                  <a:pt x="49969" y="279328"/>
                </a:lnTo>
                <a:lnTo>
                  <a:pt x="82993" y="277216"/>
                </a:lnTo>
                <a:lnTo>
                  <a:pt x="101267" y="269047"/>
                </a:lnTo>
                <a:lnTo>
                  <a:pt x="132063" y="244738"/>
                </a:lnTo>
                <a:lnTo>
                  <a:pt x="148002" y="218744"/>
                </a:lnTo>
                <a:lnTo>
                  <a:pt x="150047" y="195876"/>
                </a:lnTo>
                <a:lnTo>
                  <a:pt x="145887" y="172454"/>
                </a:lnTo>
                <a:lnTo>
                  <a:pt x="136239" y="154245"/>
                </a:lnTo>
                <a:lnTo>
                  <a:pt x="128051" y="149624"/>
                </a:lnTo>
                <a:lnTo>
                  <a:pt x="106475" y="147608"/>
                </a:lnTo>
                <a:lnTo>
                  <a:pt x="84407" y="153732"/>
                </a:lnTo>
                <a:lnTo>
                  <a:pt x="55373" y="170333"/>
                </a:lnTo>
                <a:lnTo>
                  <a:pt x="35071" y="190069"/>
                </a:lnTo>
                <a:lnTo>
                  <a:pt x="20428" y="21057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4797845" y="1639324"/>
            <a:ext cx="195943" cy="274869"/>
          </a:xfrm>
          <a:custGeom>
            <a:avLst/>
            <a:gdLst/>
            <a:ahLst/>
            <a:cxnLst/>
            <a:rect l="0" t="0" r="0" b="0"/>
            <a:pathLst>
              <a:path w="195943" h="274869">
                <a:moveTo>
                  <a:pt x="171605" y="66292"/>
                </a:moveTo>
                <a:lnTo>
                  <a:pt x="160427" y="77471"/>
                </a:lnTo>
                <a:lnTo>
                  <a:pt x="136761" y="139509"/>
                </a:lnTo>
                <a:lnTo>
                  <a:pt x="130927" y="197652"/>
                </a:lnTo>
                <a:lnTo>
                  <a:pt x="132895" y="252290"/>
                </a:lnTo>
                <a:lnTo>
                  <a:pt x="135270" y="263990"/>
                </a:lnTo>
                <a:lnTo>
                  <a:pt x="140363" y="270621"/>
                </a:lnTo>
                <a:lnTo>
                  <a:pt x="147268" y="273871"/>
                </a:lnTo>
                <a:lnTo>
                  <a:pt x="155380" y="274868"/>
                </a:lnTo>
                <a:lnTo>
                  <a:pt x="170633" y="269737"/>
                </a:lnTo>
                <a:lnTo>
                  <a:pt x="177976" y="265093"/>
                </a:lnTo>
                <a:lnTo>
                  <a:pt x="189255" y="250574"/>
                </a:lnTo>
                <a:lnTo>
                  <a:pt x="193900" y="241789"/>
                </a:lnTo>
                <a:lnTo>
                  <a:pt x="195942" y="222670"/>
                </a:lnTo>
                <a:lnTo>
                  <a:pt x="191781" y="203644"/>
                </a:lnTo>
                <a:lnTo>
                  <a:pt x="182132" y="187389"/>
                </a:lnTo>
                <a:lnTo>
                  <a:pt x="166925" y="175485"/>
                </a:lnTo>
                <a:lnTo>
                  <a:pt x="108024" y="150863"/>
                </a:lnTo>
                <a:lnTo>
                  <a:pt x="88365" y="142484"/>
                </a:lnTo>
                <a:lnTo>
                  <a:pt x="26665" y="105946"/>
                </a:lnTo>
                <a:lnTo>
                  <a:pt x="12431" y="92105"/>
                </a:lnTo>
                <a:lnTo>
                  <a:pt x="2205" y="74255"/>
                </a:lnTo>
                <a:lnTo>
                  <a:pt x="0" y="54623"/>
                </a:lnTo>
                <a:lnTo>
                  <a:pt x="1050" y="44475"/>
                </a:lnTo>
                <a:lnTo>
                  <a:pt x="11575" y="26960"/>
                </a:lnTo>
                <a:lnTo>
                  <a:pt x="27951" y="12546"/>
                </a:lnTo>
                <a:lnTo>
                  <a:pt x="46928" y="2241"/>
                </a:lnTo>
                <a:lnTo>
                  <a:pt x="67060" y="0"/>
                </a:lnTo>
                <a:lnTo>
                  <a:pt x="86536" y="4074"/>
                </a:lnTo>
                <a:lnTo>
                  <a:pt x="102991" y="13683"/>
                </a:lnTo>
                <a:lnTo>
                  <a:pt x="140020" y="5576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6085471" y="1473989"/>
            <a:ext cx="354676" cy="242157"/>
            <a:chOff x="6085471" y="1473989"/>
            <a:chExt cx="354676" cy="242157"/>
          </a:xfrm>
        </p:grpSpPr>
        <p:sp>
          <p:nvSpPr>
            <p:cNvPr id="101" name="Freeform 100"/>
            <p:cNvSpPr/>
            <p:nvPr/>
          </p:nvSpPr>
          <p:spPr>
            <a:xfrm>
              <a:off x="6085471" y="1473989"/>
              <a:ext cx="73701" cy="242157"/>
            </a:xfrm>
            <a:custGeom>
              <a:avLst/>
              <a:gdLst/>
              <a:ahLst/>
              <a:cxnLst/>
              <a:rect l="0" t="0" r="0" b="0"/>
              <a:pathLst>
                <a:path w="73701" h="242157">
                  <a:moveTo>
                    <a:pt x="0" y="0"/>
                  </a:moveTo>
                  <a:lnTo>
                    <a:pt x="3120" y="42692"/>
                  </a:lnTo>
                  <a:lnTo>
                    <a:pt x="17959" y="96003"/>
                  </a:lnTo>
                  <a:lnTo>
                    <a:pt x="31667" y="148339"/>
                  </a:lnTo>
                  <a:lnTo>
                    <a:pt x="50314" y="208138"/>
                  </a:lnTo>
                  <a:lnTo>
                    <a:pt x="7370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97484" y="1488612"/>
              <a:ext cx="242663" cy="220748"/>
            </a:xfrm>
            <a:custGeom>
              <a:avLst/>
              <a:gdLst/>
              <a:ahLst/>
              <a:cxnLst/>
              <a:rect l="0" t="0" r="0" b="0"/>
              <a:pathLst>
                <a:path w="242663" h="220748">
                  <a:moveTo>
                    <a:pt x="140671" y="16963"/>
                  </a:moveTo>
                  <a:lnTo>
                    <a:pt x="97980" y="20082"/>
                  </a:lnTo>
                  <a:lnTo>
                    <a:pt x="78413" y="26538"/>
                  </a:lnTo>
                  <a:lnTo>
                    <a:pt x="33889" y="61955"/>
                  </a:lnTo>
                  <a:lnTo>
                    <a:pt x="14535" y="91515"/>
                  </a:lnTo>
                  <a:lnTo>
                    <a:pt x="1392" y="122500"/>
                  </a:lnTo>
                  <a:lnTo>
                    <a:pt x="0" y="143417"/>
                  </a:lnTo>
                  <a:lnTo>
                    <a:pt x="8639" y="185441"/>
                  </a:lnTo>
                  <a:lnTo>
                    <a:pt x="14046" y="193622"/>
                  </a:lnTo>
                  <a:lnTo>
                    <a:pt x="29411" y="205832"/>
                  </a:lnTo>
                  <a:lnTo>
                    <a:pt x="57792" y="219283"/>
                  </a:lnTo>
                  <a:lnTo>
                    <a:pt x="81219" y="220747"/>
                  </a:lnTo>
                  <a:lnTo>
                    <a:pt x="139774" y="209092"/>
                  </a:lnTo>
                  <a:lnTo>
                    <a:pt x="170821" y="198022"/>
                  </a:lnTo>
                  <a:lnTo>
                    <a:pt x="215799" y="167220"/>
                  </a:lnTo>
                  <a:lnTo>
                    <a:pt x="229824" y="147305"/>
                  </a:lnTo>
                  <a:lnTo>
                    <a:pt x="238786" y="122856"/>
                  </a:lnTo>
                  <a:lnTo>
                    <a:pt x="242662" y="83953"/>
                  </a:lnTo>
                  <a:lnTo>
                    <a:pt x="239423" y="60774"/>
                  </a:lnTo>
                  <a:lnTo>
                    <a:pt x="230964" y="41894"/>
                  </a:lnTo>
                  <a:lnTo>
                    <a:pt x="218236" y="25703"/>
                  </a:lnTo>
                  <a:lnTo>
                    <a:pt x="200881" y="10709"/>
                  </a:lnTo>
                  <a:lnTo>
                    <a:pt x="178350" y="2485"/>
                  </a:lnTo>
                  <a:lnTo>
                    <a:pt x="155077" y="0"/>
                  </a:lnTo>
                  <a:lnTo>
                    <a:pt x="119614" y="64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2051109" y="3024876"/>
            <a:ext cx="170405" cy="196845"/>
          </a:xfrm>
          <a:custGeom>
            <a:avLst/>
            <a:gdLst/>
            <a:ahLst/>
            <a:cxnLst/>
            <a:rect l="0" t="0" r="0" b="0"/>
            <a:pathLst>
              <a:path w="170405" h="196845">
                <a:moveTo>
                  <a:pt x="117761" y="49445"/>
                </a:moveTo>
                <a:lnTo>
                  <a:pt x="117761" y="27088"/>
                </a:lnTo>
                <a:lnTo>
                  <a:pt x="114252" y="19333"/>
                </a:lnTo>
                <a:lnTo>
                  <a:pt x="100993" y="7596"/>
                </a:lnTo>
                <a:lnTo>
                  <a:pt x="80283" y="1599"/>
                </a:lnTo>
                <a:lnTo>
                  <a:pt x="68209" y="0"/>
                </a:lnTo>
                <a:lnTo>
                  <a:pt x="48555" y="4463"/>
                </a:lnTo>
                <a:lnTo>
                  <a:pt x="16873" y="26392"/>
                </a:lnTo>
                <a:lnTo>
                  <a:pt x="781" y="51973"/>
                </a:lnTo>
                <a:lnTo>
                  <a:pt x="0" y="60489"/>
                </a:lnTo>
                <a:lnTo>
                  <a:pt x="15960" y="103773"/>
                </a:lnTo>
                <a:lnTo>
                  <a:pt x="22988" y="110230"/>
                </a:lnTo>
                <a:lnTo>
                  <a:pt x="43274" y="117405"/>
                </a:lnTo>
                <a:lnTo>
                  <a:pt x="52895" y="116978"/>
                </a:lnTo>
                <a:lnTo>
                  <a:pt x="69825" y="110265"/>
                </a:lnTo>
                <a:lnTo>
                  <a:pt x="92509" y="93332"/>
                </a:lnTo>
                <a:lnTo>
                  <a:pt x="98587" y="92741"/>
                </a:lnTo>
                <a:lnTo>
                  <a:pt x="103808" y="95856"/>
                </a:lnTo>
                <a:lnTo>
                  <a:pt x="131565" y="135625"/>
                </a:lnTo>
                <a:lnTo>
                  <a:pt x="170404" y="19684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642238" y="1642553"/>
            <a:ext cx="315856" cy="294691"/>
            <a:chOff x="642238" y="1642553"/>
            <a:chExt cx="315856" cy="294691"/>
          </a:xfrm>
        </p:grpSpPr>
        <p:sp>
          <p:nvSpPr>
            <p:cNvPr id="105" name="Freeform 104"/>
            <p:cNvSpPr/>
            <p:nvPr/>
          </p:nvSpPr>
          <p:spPr>
            <a:xfrm>
              <a:off x="642238" y="1758259"/>
              <a:ext cx="73700" cy="178985"/>
            </a:xfrm>
            <a:custGeom>
              <a:avLst/>
              <a:gdLst/>
              <a:ahLst/>
              <a:cxnLst/>
              <a:rect l="0" t="0" r="0" b="0"/>
              <a:pathLst>
                <a:path w="73700" h="178985">
                  <a:moveTo>
                    <a:pt x="0" y="0"/>
                  </a:moveTo>
                  <a:lnTo>
                    <a:pt x="20243" y="58616"/>
                  </a:lnTo>
                  <a:lnTo>
                    <a:pt x="41545" y="115213"/>
                  </a:lnTo>
                  <a:lnTo>
                    <a:pt x="50050" y="135434"/>
                  </a:lnTo>
                  <a:lnTo>
                    <a:pt x="73699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8458" y="1642553"/>
              <a:ext cx="219636" cy="238140"/>
            </a:xfrm>
            <a:custGeom>
              <a:avLst/>
              <a:gdLst/>
              <a:ahLst/>
              <a:cxnLst/>
              <a:rect l="0" t="0" r="0" b="0"/>
              <a:pathLst>
                <a:path w="219636" h="238140">
                  <a:moveTo>
                    <a:pt x="9065" y="84120"/>
                  </a:moveTo>
                  <a:lnTo>
                    <a:pt x="732" y="46642"/>
                  </a:lnTo>
                  <a:lnTo>
                    <a:pt x="0" y="34568"/>
                  </a:lnTo>
                  <a:lnTo>
                    <a:pt x="5426" y="14914"/>
                  </a:lnTo>
                  <a:lnTo>
                    <a:pt x="10148" y="6397"/>
                  </a:lnTo>
                  <a:lnTo>
                    <a:pt x="16806" y="1889"/>
                  </a:lnTo>
                  <a:lnTo>
                    <a:pt x="33562" y="0"/>
                  </a:lnTo>
                  <a:lnTo>
                    <a:pt x="49589" y="6179"/>
                  </a:lnTo>
                  <a:lnTo>
                    <a:pt x="57138" y="11103"/>
                  </a:lnTo>
                  <a:lnTo>
                    <a:pt x="68645" y="25931"/>
                  </a:lnTo>
                  <a:lnTo>
                    <a:pt x="111246" y="85875"/>
                  </a:lnTo>
                  <a:lnTo>
                    <a:pt x="126428" y="121815"/>
                  </a:lnTo>
                  <a:lnTo>
                    <a:pt x="126398" y="175881"/>
                  </a:lnTo>
                  <a:lnTo>
                    <a:pt x="125554" y="203671"/>
                  </a:lnTo>
                  <a:lnTo>
                    <a:pt x="121819" y="214124"/>
                  </a:lnTo>
                  <a:lnTo>
                    <a:pt x="108311" y="228857"/>
                  </a:lnTo>
                  <a:lnTo>
                    <a:pt x="87489" y="236185"/>
                  </a:lnTo>
                  <a:lnTo>
                    <a:pt x="75386" y="238139"/>
                  </a:lnTo>
                  <a:lnTo>
                    <a:pt x="66147" y="235933"/>
                  </a:lnTo>
                  <a:lnTo>
                    <a:pt x="58818" y="230952"/>
                  </a:lnTo>
                  <a:lnTo>
                    <a:pt x="52762" y="224122"/>
                  </a:lnTo>
                  <a:lnTo>
                    <a:pt x="46033" y="204055"/>
                  </a:lnTo>
                  <a:lnTo>
                    <a:pt x="44239" y="192153"/>
                  </a:lnTo>
                  <a:lnTo>
                    <a:pt x="48484" y="172689"/>
                  </a:lnTo>
                  <a:lnTo>
                    <a:pt x="52892" y="164223"/>
                  </a:lnTo>
                  <a:lnTo>
                    <a:pt x="67148" y="151697"/>
                  </a:lnTo>
                  <a:lnTo>
                    <a:pt x="75863" y="146719"/>
                  </a:lnTo>
                  <a:lnTo>
                    <a:pt x="94905" y="144307"/>
                  </a:lnTo>
                  <a:lnTo>
                    <a:pt x="147317" y="154134"/>
                  </a:lnTo>
                  <a:lnTo>
                    <a:pt x="183650" y="155558"/>
                  </a:lnTo>
                  <a:lnTo>
                    <a:pt x="219635" y="147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394908" y="1347647"/>
            <a:ext cx="331370" cy="231628"/>
            <a:chOff x="2394908" y="1347647"/>
            <a:chExt cx="331370" cy="231628"/>
          </a:xfrm>
        </p:grpSpPr>
        <p:sp>
          <p:nvSpPr>
            <p:cNvPr id="108" name="Freeform 107"/>
            <p:cNvSpPr/>
            <p:nvPr/>
          </p:nvSpPr>
          <p:spPr>
            <a:xfrm>
              <a:off x="2394908" y="1347647"/>
              <a:ext cx="68761" cy="221100"/>
            </a:xfrm>
            <a:custGeom>
              <a:avLst/>
              <a:gdLst/>
              <a:ahLst/>
              <a:cxnLst/>
              <a:rect l="0" t="0" r="0" b="0"/>
              <a:pathLst>
                <a:path w="68761" h="22110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7998"/>
                  </a:lnTo>
                  <a:lnTo>
                    <a:pt x="29904" y="145083"/>
                  </a:lnTo>
                  <a:lnTo>
                    <a:pt x="57593" y="204128"/>
                  </a:lnTo>
                  <a:lnTo>
                    <a:pt x="6876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20650" y="1347647"/>
              <a:ext cx="205628" cy="231628"/>
            </a:xfrm>
            <a:custGeom>
              <a:avLst/>
              <a:gdLst/>
              <a:ahLst/>
              <a:cxnLst/>
              <a:rect l="0" t="0" r="0" b="0"/>
              <a:pathLst>
                <a:path w="205628" h="231628">
                  <a:moveTo>
                    <a:pt x="143059" y="0"/>
                  </a:moveTo>
                  <a:lnTo>
                    <a:pt x="100368" y="3120"/>
                  </a:lnTo>
                  <a:lnTo>
                    <a:pt x="69189" y="14573"/>
                  </a:lnTo>
                  <a:lnTo>
                    <a:pt x="25100" y="46156"/>
                  </a:lnTo>
                  <a:lnTo>
                    <a:pt x="10305" y="59898"/>
                  </a:lnTo>
                  <a:lnTo>
                    <a:pt x="2169" y="80044"/>
                  </a:lnTo>
                  <a:lnTo>
                    <a:pt x="0" y="91967"/>
                  </a:lnTo>
                  <a:lnTo>
                    <a:pt x="2063" y="98746"/>
                  </a:lnTo>
                  <a:lnTo>
                    <a:pt x="6948" y="102096"/>
                  </a:lnTo>
                  <a:lnTo>
                    <a:pt x="21734" y="102698"/>
                  </a:lnTo>
                  <a:lnTo>
                    <a:pt x="80329" y="89542"/>
                  </a:lnTo>
                  <a:lnTo>
                    <a:pt x="132589" y="99428"/>
                  </a:lnTo>
                  <a:lnTo>
                    <a:pt x="164134" y="114728"/>
                  </a:lnTo>
                  <a:lnTo>
                    <a:pt x="178942" y="130539"/>
                  </a:lnTo>
                  <a:lnTo>
                    <a:pt x="203570" y="169285"/>
                  </a:lnTo>
                  <a:lnTo>
                    <a:pt x="205627" y="178367"/>
                  </a:lnTo>
                  <a:lnTo>
                    <a:pt x="204658" y="186762"/>
                  </a:lnTo>
                  <a:lnTo>
                    <a:pt x="197343" y="202328"/>
                  </a:lnTo>
                  <a:lnTo>
                    <a:pt x="186293" y="217046"/>
                  </a:lnTo>
                  <a:lnTo>
                    <a:pt x="167343" y="225147"/>
                  </a:lnTo>
                  <a:lnTo>
                    <a:pt x="117051" y="230347"/>
                  </a:lnTo>
                  <a:lnTo>
                    <a:pt x="58330" y="231374"/>
                  </a:lnTo>
                  <a:lnTo>
                    <a:pt x="2724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7801616" y="2695295"/>
            <a:ext cx="810696" cy="736996"/>
            <a:chOff x="7801616" y="2695295"/>
            <a:chExt cx="810696" cy="736996"/>
          </a:xfrm>
        </p:grpSpPr>
        <p:sp>
          <p:nvSpPr>
            <p:cNvPr id="111" name="Freeform 110"/>
            <p:cNvSpPr/>
            <p:nvPr/>
          </p:nvSpPr>
          <p:spPr>
            <a:xfrm>
              <a:off x="7993391" y="2695295"/>
              <a:ext cx="161847" cy="350080"/>
            </a:xfrm>
            <a:custGeom>
              <a:avLst/>
              <a:gdLst/>
              <a:ahLst/>
              <a:cxnLst/>
              <a:rect l="0" t="0" r="0" b="0"/>
              <a:pathLst>
                <a:path w="161847" h="350080">
                  <a:moveTo>
                    <a:pt x="124080" y="0"/>
                  </a:moveTo>
                  <a:lnTo>
                    <a:pt x="74582" y="55087"/>
                  </a:lnTo>
                  <a:lnTo>
                    <a:pt x="39804" y="113940"/>
                  </a:lnTo>
                  <a:lnTo>
                    <a:pt x="26963" y="138377"/>
                  </a:lnTo>
                  <a:lnTo>
                    <a:pt x="9187" y="195487"/>
                  </a:lnTo>
                  <a:lnTo>
                    <a:pt x="0" y="246845"/>
                  </a:lnTo>
                  <a:lnTo>
                    <a:pt x="524" y="306946"/>
                  </a:lnTo>
                  <a:lnTo>
                    <a:pt x="9115" y="327883"/>
                  </a:lnTo>
                  <a:lnTo>
                    <a:pt x="23852" y="341868"/>
                  </a:lnTo>
                  <a:lnTo>
                    <a:pt x="32695" y="347235"/>
                  </a:lnTo>
                  <a:lnTo>
                    <a:pt x="51879" y="350079"/>
                  </a:lnTo>
                  <a:lnTo>
                    <a:pt x="72104" y="346273"/>
                  </a:lnTo>
                  <a:lnTo>
                    <a:pt x="124168" y="318286"/>
                  </a:lnTo>
                  <a:lnTo>
                    <a:pt x="150103" y="292399"/>
                  </a:lnTo>
                  <a:lnTo>
                    <a:pt x="159043" y="269555"/>
                  </a:lnTo>
                  <a:lnTo>
                    <a:pt x="161846" y="244974"/>
                  </a:lnTo>
                  <a:lnTo>
                    <a:pt x="159193" y="222351"/>
                  </a:lnTo>
                  <a:lnTo>
                    <a:pt x="150994" y="203718"/>
                  </a:lnTo>
                  <a:lnTo>
                    <a:pt x="145532" y="195473"/>
                  </a:lnTo>
                  <a:lnTo>
                    <a:pt x="138382" y="191147"/>
                  </a:lnTo>
                  <a:lnTo>
                    <a:pt x="121078" y="189459"/>
                  </a:lnTo>
                  <a:lnTo>
                    <a:pt x="104809" y="195728"/>
                  </a:lnTo>
                  <a:lnTo>
                    <a:pt x="43019" y="246606"/>
                  </a:lnTo>
                  <a:lnTo>
                    <a:pt x="2932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801616" y="3095378"/>
              <a:ext cx="452727" cy="10522"/>
            </a:xfrm>
            <a:custGeom>
              <a:avLst/>
              <a:gdLst/>
              <a:ahLst/>
              <a:cxnLst/>
              <a:rect l="0" t="0" r="0" b="0"/>
              <a:pathLst>
                <a:path w="452727" h="10522">
                  <a:moveTo>
                    <a:pt x="452726" y="0"/>
                  </a:moveTo>
                  <a:lnTo>
                    <a:pt x="415248" y="8333"/>
                  </a:lnTo>
                  <a:lnTo>
                    <a:pt x="358235" y="10095"/>
                  </a:lnTo>
                  <a:lnTo>
                    <a:pt x="307875" y="10400"/>
                  </a:lnTo>
                  <a:lnTo>
                    <a:pt x="245692" y="10503"/>
                  </a:lnTo>
                  <a:lnTo>
                    <a:pt x="196670" y="10521"/>
                  </a:lnTo>
                  <a:lnTo>
                    <a:pt x="140711" y="7407"/>
                  </a:lnTo>
                  <a:lnTo>
                    <a:pt x="84337" y="1463"/>
                  </a:lnTo>
                  <a:lnTo>
                    <a:pt x="2879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909699" y="3161631"/>
              <a:ext cx="197245" cy="270660"/>
            </a:xfrm>
            <a:custGeom>
              <a:avLst/>
              <a:gdLst/>
              <a:ahLst/>
              <a:cxnLst/>
              <a:rect l="0" t="0" r="0" b="0"/>
              <a:pathLst>
                <a:path w="197245" h="270660">
                  <a:moveTo>
                    <a:pt x="197244" y="102203"/>
                  </a:moveTo>
                  <a:lnTo>
                    <a:pt x="194124" y="59511"/>
                  </a:lnTo>
                  <a:lnTo>
                    <a:pt x="187669" y="39945"/>
                  </a:lnTo>
                  <a:lnTo>
                    <a:pt x="177000" y="23450"/>
                  </a:lnTo>
                  <a:lnTo>
                    <a:pt x="161340" y="11440"/>
                  </a:lnTo>
                  <a:lnTo>
                    <a:pt x="141513" y="3372"/>
                  </a:lnTo>
                  <a:lnTo>
                    <a:pt x="104042" y="0"/>
                  </a:lnTo>
                  <a:lnTo>
                    <a:pt x="65643" y="7060"/>
                  </a:lnTo>
                  <a:lnTo>
                    <a:pt x="38408" y="23450"/>
                  </a:lnTo>
                  <a:lnTo>
                    <a:pt x="16691" y="44294"/>
                  </a:lnTo>
                  <a:lnTo>
                    <a:pt x="6644" y="62427"/>
                  </a:lnTo>
                  <a:lnTo>
                    <a:pt x="0" y="97956"/>
                  </a:lnTo>
                  <a:lnTo>
                    <a:pt x="3621" y="132530"/>
                  </a:lnTo>
                  <a:lnTo>
                    <a:pt x="12143" y="151166"/>
                  </a:lnTo>
                  <a:lnTo>
                    <a:pt x="17692" y="159412"/>
                  </a:lnTo>
                  <a:lnTo>
                    <a:pt x="26070" y="163739"/>
                  </a:lnTo>
                  <a:lnTo>
                    <a:pt x="47857" y="165427"/>
                  </a:lnTo>
                  <a:lnTo>
                    <a:pt x="86431" y="154211"/>
                  </a:lnTo>
                  <a:lnTo>
                    <a:pt x="140753" y="122714"/>
                  </a:lnTo>
                  <a:lnTo>
                    <a:pt x="171917" y="95076"/>
                  </a:lnTo>
                  <a:lnTo>
                    <a:pt x="178020" y="93942"/>
                  </a:lnTo>
                  <a:lnTo>
                    <a:pt x="183258" y="96696"/>
                  </a:lnTo>
                  <a:lnTo>
                    <a:pt x="187920" y="102041"/>
                  </a:lnTo>
                  <a:lnTo>
                    <a:pt x="193100" y="120458"/>
                  </a:lnTo>
                  <a:lnTo>
                    <a:pt x="196425" y="175999"/>
                  </a:lnTo>
                  <a:lnTo>
                    <a:pt x="197082" y="232550"/>
                  </a:lnTo>
                  <a:lnTo>
                    <a:pt x="197244" y="2706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85969" y="2979564"/>
              <a:ext cx="105285" cy="1"/>
            </a:xfrm>
            <a:custGeom>
              <a:avLst/>
              <a:gdLst/>
              <a:ahLst/>
              <a:cxnLst/>
              <a:rect l="0" t="0" r="0" b="0"/>
              <a:pathLst>
                <a:path w="105285" h="1">
                  <a:moveTo>
                    <a:pt x="105284" y="0"/>
                  </a:moveTo>
                  <a:lnTo>
                    <a:pt x="563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485969" y="306379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90"/>
                  </a:lnTo>
                  <a:lnTo>
                    <a:pt x="12154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8812352" y="2629083"/>
            <a:ext cx="400084" cy="637744"/>
            <a:chOff x="8812352" y="2629083"/>
            <a:chExt cx="400084" cy="637744"/>
          </a:xfrm>
        </p:grpSpPr>
        <p:sp>
          <p:nvSpPr>
            <p:cNvPr id="117" name="Freeform 116"/>
            <p:cNvSpPr/>
            <p:nvPr/>
          </p:nvSpPr>
          <p:spPr>
            <a:xfrm>
              <a:off x="8953455" y="2629083"/>
              <a:ext cx="143168" cy="278496"/>
            </a:xfrm>
            <a:custGeom>
              <a:avLst/>
              <a:gdLst/>
              <a:ahLst/>
              <a:cxnLst/>
              <a:rect l="0" t="0" r="0" b="0"/>
              <a:pathLst>
                <a:path w="143168" h="278496">
                  <a:moveTo>
                    <a:pt x="143167" y="45155"/>
                  </a:moveTo>
                  <a:lnTo>
                    <a:pt x="100505" y="100814"/>
                  </a:lnTo>
                  <a:lnTo>
                    <a:pt x="62010" y="161233"/>
                  </a:lnTo>
                  <a:lnTo>
                    <a:pt x="29818" y="224163"/>
                  </a:lnTo>
                  <a:lnTo>
                    <a:pt x="25487" y="234683"/>
                  </a:lnTo>
                  <a:lnTo>
                    <a:pt x="24939" y="244037"/>
                  </a:lnTo>
                  <a:lnTo>
                    <a:pt x="30570" y="260669"/>
                  </a:lnTo>
                  <a:lnTo>
                    <a:pt x="43991" y="272740"/>
                  </a:lnTo>
                  <a:lnTo>
                    <a:pt x="52483" y="277597"/>
                  </a:lnTo>
                  <a:lnTo>
                    <a:pt x="60484" y="278495"/>
                  </a:lnTo>
                  <a:lnTo>
                    <a:pt x="75614" y="273254"/>
                  </a:lnTo>
                  <a:lnTo>
                    <a:pt x="87017" y="260006"/>
                  </a:lnTo>
                  <a:lnTo>
                    <a:pt x="94814" y="241250"/>
                  </a:lnTo>
                  <a:lnTo>
                    <a:pt x="98280" y="217316"/>
                  </a:lnTo>
                  <a:lnTo>
                    <a:pt x="95694" y="206722"/>
                  </a:lnTo>
                  <a:lnTo>
                    <a:pt x="76458" y="180634"/>
                  </a:lnTo>
                  <a:lnTo>
                    <a:pt x="19018" y="126387"/>
                  </a:lnTo>
                  <a:lnTo>
                    <a:pt x="11268" y="116857"/>
                  </a:lnTo>
                  <a:lnTo>
                    <a:pt x="2657" y="93790"/>
                  </a:lnTo>
                  <a:lnTo>
                    <a:pt x="0" y="69110"/>
                  </a:lnTo>
                  <a:lnTo>
                    <a:pt x="2718" y="46443"/>
                  </a:lnTo>
                  <a:lnTo>
                    <a:pt x="14065" y="27790"/>
                  </a:lnTo>
                  <a:lnTo>
                    <a:pt x="30806" y="12871"/>
                  </a:lnTo>
                  <a:lnTo>
                    <a:pt x="49945" y="2341"/>
                  </a:lnTo>
                  <a:lnTo>
                    <a:pt x="70149" y="0"/>
                  </a:lnTo>
                  <a:lnTo>
                    <a:pt x="89657" y="4029"/>
                  </a:lnTo>
                  <a:lnTo>
                    <a:pt x="106126" y="13619"/>
                  </a:lnTo>
                  <a:lnTo>
                    <a:pt x="111454" y="21791"/>
                  </a:lnTo>
                  <a:lnTo>
                    <a:pt x="122110" y="76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812352" y="2947986"/>
              <a:ext cx="389556" cy="10522"/>
            </a:xfrm>
            <a:custGeom>
              <a:avLst/>
              <a:gdLst/>
              <a:ahLst/>
              <a:cxnLst/>
              <a:rect l="0" t="0" r="0" b="0"/>
              <a:pathLst>
                <a:path w="389556" h="10522">
                  <a:moveTo>
                    <a:pt x="389555" y="10521"/>
                  </a:moveTo>
                  <a:lnTo>
                    <a:pt x="346863" y="7402"/>
                  </a:lnTo>
                  <a:lnTo>
                    <a:pt x="285146" y="968"/>
                  </a:lnTo>
                  <a:lnTo>
                    <a:pt x="223005" y="185"/>
                  </a:lnTo>
                  <a:lnTo>
                    <a:pt x="165324" y="31"/>
                  </a:lnTo>
                  <a:lnTo>
                    <a:pt x="107699" y="0"/>
                  </a:lnTo>
                  <a:lnTo>
                    <a:pt x="47444" y="3114"/>
                  </a:lnTo>
                  <a:lnTo>
                    <a:pt x="0" y="10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928165" y="3053264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543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012394" y="3026936"/>
              <a:ext cx="200042" cy="239891"/>
            </a:xfrm>
            <a:custGeom>
              <a:avLst/>
              <a:gdLst/>
              <a:ahLst/>
              <a:cxnLst/>
              <a:rect l="0" t="0" r="0" b="0"/>
              <a:pathLst>
                <a:path w="200042" h="239891">
                  <a:moveTo>
                    <a:pt x="0" y="47385"/>
                  </a:moveTo>
                  <a:lnTo>
                    <a:pt x="38255" y="6572"/>
                  </a:lnTo>
                  <a:lnTo>
                    <a:pt x="60676" y="0"/>
                  </a:lnTo>
                  <a:lnTo>
                    <a:pt x="99606" y="1889"/>
                  </a:lnTo>
                  <a:lnTo>
                    <a:pt x="109687" y="6526"/>
                  </a:lnTo>
                  <a:lnTo>
                    <a:pt x="124009" y="21037"/>
                  </a:lnTo>
                  <a:lnTo>
                    <a:pt x="131154" y="45423"/>
                  </a:lnTo>
                  <a:lnTo>
                    <a:pt x="135741" y="108739"/>
                  </a:lnTo>
                  <a:lnTo>
                    <a:pt x="130947" y="154601"/>
                  </a:lnTo>
                  <a:lnTo>
                    <a:pt x="116528" y="192237"/>
                  </a:lnTo>
                  <a:lnTo>
                    <a:pt x="97438" y="220026"/>
                  </a:lnTo>
                  <a:lnTo>
                    <a:pt x="71374" y="237488"/>
                  </a:lnTo>
                  <a:lnTo>
                    <a:pt x="51608" y="239890"/>
                  </a:lnTo>
                  <a:lnTo>
                    <a:pt x="32295" y="235888"/>
                  </a:lnTo>
                  <a:lnTo>
                    <a:pt x="15913" y="226311"/>
                  </a:lnTo>
                  <a:lnTo>
                    <a:pt x="10608" y="218141"/>
                  </a:lnTo>
                  <a:lnTo>
                    <a:pt x="4715" y="196586"/>
                  </a:lnTo>
                  <a:lnTo>
                    <a:pt x="5482" y="186627"/>
                  </a:lnTo>
                  <a:lnTo>
                    <a:pt x="12575" y="169322"/>
                  </a:lnTo>
                  <a:lnTo>
                    <a:pt x="26646" y="156951"/>
                  </a:lnTo>
                  <a:lnTo>
                    <a:pt x="64275" y="139478"/>
                  </a:lnTo>
                  <a:lnTo>
                    <a:pt x="73266" y="139196"/>
                  </a:lnTo>
                  <a:lnTo>
                    <a:pt x="89494" y="145121"/>
                  </a:lnTo>
                  <a:lnTo>
                    <a:pt x="151000" y="188145"/>
                  </a:lnTo>
                  <a:lnTo>
                    <a:pt x="183984" y="209677"/>
                  </a:lnTo>
                  <a:lnTo>
                    <a:pt x="200041" y="215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7702911" y="2580733"/>
            <a:ext cx="1685755" cy="995272"/>
            <a:chOff x="7702911" y="2580733"/>
            <a:chExt cx="1685755" cy="995272"/>
          </a:xfrm>
        </p:grpSpPr>
        <p:sp>
          <p:nvSpPr>
            <p:cNvPr id="122" name="Freeform 121"/>
            <p:cNvSpPr/>
            <p:nvPr/>
          </p:nvSpPr>
          <p:spPr>
            <a:xfrm>
              <a:off x="7702911" y="2632398"/>
              <a:ext cx="1685755" cy="756488"/>
            </a:xfrm>
            <a:custGeom>
              <a:avLst/>
              <a:gdLst/>
              <a:ahLst/>
              <a:cxnLst/>
              <a:rect l="0" t="0" r="0" b="0"/>
              <a:pathLst>
                <a:path w="1685755" h="756488">
                  <a:moveTo>
                    <a:pt x="793586" y="157653"/>
                  </a:moveTo>
                  <a:lnTo>
                    <a:pt x="740881" y="138525"/>
                  </a:lnTo>
                  <a:lnTo>
                    <a:pt x="679981" y="102224"/>
                  </a:lnTo>
                  <a:lnTo>
                    <a:pt x="625420" y="81002"/>
                  </a:lnTo>
                  <a:lnTo>
                    <a:pt x="571050" y="50371"/>
                  </a:lnTo>
                  <a:lnTo>
                    <a:pt x="516536" y="31511"/>
                  </a:lnTo>
                  <a:lnTo>
                    <a:pt x="456456" y="13790"/>
                  </a:lnTo>
                  <a:lnTo>
                    <a:pt x="400175" y="2851"/>
                  </a:lnTo>
                  <a:lnTo>
                    <a:pt x="350247" y="652"/>
                  </a:lnTo>
                  <a:lnTo>
                    <a:pt x="301527" y="0"/>
                  </a:lnTo>
                  <a:lnTo>
                    <a:pt x="254337" y="2927"/>
                  </a:lnTo>
                  <a:lnTo>
                    <a:pt x="191579" y="14396"/>
                  </a:lnTo>
                  <a:lnTo>
                    <a:pt x="135291" y="27927"/>
                  </a:lnTo>
                  <a:lnTo>
                    <a:pt x="101357" y="39537"/>
                  </a:lnTo>
                  <a:lnTo>
                    <a:pt x="38090" y="79016"/>
                  </a:lnTo>
                  <a:lnTo>
                    <a:pt x="23802" y="96967"/>
                  </a:lnTo>
                  <a:lnTo>
                    <a:pt x="1205" y="147452"/>
                  </a:lnTo>
                  <a:lnTo>
                    <a:pt x="0" y="168327"/>
                  </a:lnTo>
                  <a:lnTo>
                    <a:pt x="8758" y="210324"/>
                  </a:lnTo>
                  <a:lnTo>
                    <a:pt x="23961" y="236301"/>
                  </a:lnTo>
                  <a:lnTo>
                    <a:pt x="77745" y="297563"/>
                  </a:lnTo>
                  <a:lnTo>
                    <a:pt x="101854" y="323890"/>
                  </a:lnTo>
                  <a:lnTo>
                    <a:pt x="162153" y="368028"/>
                  </a:lnTo>
                  <a:lnTo>
                    <a:pt x="196664" y="386103"/>
                  </a:lnTo>
                  <a:lnTo>
                    <a:pt x="256838" y="413645"/>
                  </a:lnTo>
                  <a:lnTo>
                    <a:pt x="318214" y="434415"/>
                  </a:lnTo>
                  <a:lnTo>
                    <a:pt x="375357" y="452387"/>
                  </a:lnTo>
                  <a:lnTo>
                    <a:pt x="429174" y="472066"/>
                  </a:lnTo>
                  <a:lnTo>
                    <a:pt x="483694" y="490078"/>
                  </a:lnTo>
                  <a:lnTo>
                    <a:pt x="540301" y="508475"/>
                  </a:lnTo>
                  <a:lnTo>
                    <a:pt x="601799" y="526134"/>
                  </a:lnTo>
                  <a:lnTo>
                    <a:pt x="663652" y="543696"/>
                  </a:lnTo>
                  <a:lnTo>
                    <a:pt x="719414" y="561246"/>
                  </a:lnTo>
                  <a:lnTo>
                    <a:pt x="780801" y="578793"/>
                  </a:lnTo>
                  <a:lnTo>
                    <a:pt x="843809" y="597511"/>
                  </a:lnTo>
                  <a:lnTo>
                    <a:pt x="895967" y="618712"/>
                  </a:lnTo>
                  <a:lnTo>
                    <a:pt x="951132" y="638166"/>
                  </a:lnTo>
                  <a:lnTo>
                    <a:pt x="1004106" y="655964"/>
                  </a:lnTo>
                  <a:lnTo>
                    <a:pt x="1067323" y="677056"/>
                  </a:lnTo>
                  <a:lnTo>
                    <a:pt x="1130497" y="698116"/>
                  </a:lnTo>
                  <a:lnTo>
                    <a:pt x="1187083" y="704919"/>
                  </a:lnTo>
                  <a:lnTo>
                    <a:pt x="1245445" y="719607"/>
                  </a:lnTo>
                  <a:lnTo>
                    <a:pt x="1296659" y="724892"/>
                  </a:lnTo>
                  <a:lnTo>
                    <a:pt x="1348717" y="729055"/>
                  </a:lnTo>
                  <a:lnTo>
                    <a:pt x="1411096" y="736881"/>
                  </a:lnTo>
                  <a:lnTo>
                    <a:pt x="1466926" y="751242"/>
                  </a:lnTo>
                  <a:lnTo>
                    <a:pt x="1517834" y="756487"/>
                  </a:lnTo>
                  <a:lnTo>
                    <a:pt x="1569830" y="754404"/>
                  </a:lnTo>
                  <a:lnTo>
                    <a:pt x="1614243" y="743073"/>
                  </a:lnTo>
                  <a:lnTo>
                    <a:pt x="1640638" y="727424"/>
                  </a:lnTo>
                  <a:lnTo>
                    <a:pt x="1663276" y="707970"/>
                  </a:lnTo>
                  <a:lnTo>
                    <a:pt x="1679213" y="681799"/>
                  </a:lnTo>
                  <a:lnTo>
                    <a:pt x="1685754" y="646228"/>
                  </a:lnTo>
                  <a:lnTo>
                    <a:pt x="1682103" y="611642"/>
                  </a:lnTo>
                  <a:lnTo>
                    <a:pt x="1673574" y="593003"/>
                  </a:lnTo>
                  <a:lnTo>
                    <a:pt x="1628589" y="531339"/>
                  </a:lnTo>
                  <a:lnTo>
                    <a:pt x="1572056" y="487694"/>
                  </a:lnTo>
                  <a:lnTo>
                    <a:pt x="1509468" y="451035"/>
                  </a:lnTo>
                  <a:lnTo>
                    <a:pt x="1446348" y="428069"/>
                  </a:lnTo>
                  <a:lnTo>
                    <a:pt x="1383182" y="397779"/>
                  </a:lnTo>
                  <a:lnTo>
                    <a:pt x="1327420" y="370613"/>
                  </a:lnTo>
                  <a:lnTo>
                    <a:pt x="1268344" y="343755"/>
                  </a:lnTo>
                  <a:lnTo>
                    <a:pt x="1228567" y="323702"/>
                  </a:lnTo>
                  <a:lnTo>
                    <a:pt x="1202060" y="307459"/>
                  </a:lnTo>
                  <a:lnTo>
                    <a:pt x="1144038" y="280586"/>
                  </a:lnTo>
                  <a:lnTo>
                    <a:pt x="1088781" y="254315"/>
                  </a:lnTo>
                  <a:lnTo>
                    <a:pt x="1035794" y="220613"/>
                  </a:lnTo>
                  <a:lnTo>
                    <a:pt x="972575" y="187025"/>
                  </a:lnTo>
                  <a:lnTo>
                    <a:pt x="909400" y="146930"/>
                  </a:lnTo>
                  <a:lnTo>
                    <a:pt x="849522" y="113174"/>
                  </a:lnTo>
                  <a:lnTo>
                    <a:pt x="788431" y="91586"/>
                  </a:lnTo>
                  <a:lnTo>
                    <a:pt x="740944" y="73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35552" y="2580733"/>
              <a:ext cx="1516114" cy="995272"/>
            </a:xfrm>
            <a:custGeom>
              <a:avLst/>
              <a:gdLst/>
              <a:ahLst/>
              <a:cxnLst/>
              <a:rect l="0" t="0" r="0" b="0"/>
              <a:pathLst>
                <a:path w="1516114" h="995272">
                  <a:moveTo>
                    <a:pt x="992572" y="125090"/>
                  </a:moveTo>
                  <a:lnTo>
                    <a:pt x="931699" y="159419"/>
                  </a:lnTo>
                  <a:lnTo>
                    <a:pt x="905905" y="175426"/>
                  </a:lnTo>
                  <a:lnTo>
                    <a:pt x="844959" y="210040"/>
                  </a:lnTo>
                  <a:lnTo>
                    <a:pt x="791332" y="244508"/>
                  </a:lnTo>
                  <a:lnTo>
                    <a:pt x="730820" y="273932"/>
                  </a:lnTo>
                  <a:lnTo>
                    <a:pt x="676909" y="304727"/>
                  </a:lnTo>
                  <a:lnTo>
                    <a:pt x="613563" y="334793"/>
                  </a:lnTo>
                  <a:lnTo>
                    <a:pt x="550377" y="368094"/>
                  </a:lnTo>
                  <a:lnTo>
                    <a:pt x="487205" y="406315"/>
                  </a:lnTo>
                  <a:lnTo>
                    <a:pt x="424033" y="438483"/>
                  </a:lnTo>
                  <a:lnTo>
                    <a:pt x="395567" y="453864"/>
                  </a:lnTo>
                  <a:lnTo>
                    <a:pt x="339155" y="493798"/>
                  </a:lnTo>
                  <a:lnTo>
                    <a:pt x="279841" y="529881"/>
                  </a:lnTo>
                  <a:lnTo>
                    <a:pt x="222150" y="580352"/>
                  </a:lnTo>
                  <a:lnTo>
                    <a:pt x="163113" y="630402"/>
                  </a:lnTo>
                  <a:lnTo>
                    <a:pt x="104758" y="686608"/>
                  </a:lnTo>
                  <a:lnTo>
                    <a:pt x="55541" y="747196"/>
                  </a:lnTo>
                  <a:lnTo>
                    <a:pt x="16542" y="809524"/>
                  </a:lnTo>
                  <a:lnTo>
                    <a:pt x="0" y="851573"/>
                  </a:lnTo>
                  <a:lnTo>
                    <a:pt x="217" y="888736"/>
                  </a:lnTo>
                  <a:lnTo>
                    <a:pt x="13279" y="923794"/>
                  </a:lnTo>
                  <a:lnTo>
                    <a:pt x="31967" y="956409"/>
                  </a:lnTo>
                  <a:lnTo>
                    <a:pt x="48571" y="971467"/>
                  </a:lnTo>
                  <a:lnTo>
                    <a:pt x="80768" y="986522"/>
                  </a:lnTo>
                  <a:lnTo>
                    <a:pt x="119944" y="995271"/>
                  </a:lnTo>
                  <a:lnTo>
                    <a:pt x="158067" y="994745"/>
                  </a:lnTo>
                  <a:lnTo>
                    <a:pt x="214271" y="982024"/>
                  </a:lnTo>
                  <a:lnTo>
                    <a:pt x="266958" y="972474"/>
                  </a:lnTo>
                  <a:lnTo>
                    <a:pt x="328003" y="950495"/>
                  </a:lnTo>
                  <a:lnTo>
                    <a:pt x="381751" y="932364"/>
                  </a:lnTo>
                  <a:lnTo>
                    <a:pt x="445076" y="905637"/>
                  </a:lnTo>
                  <a:lnTo>
                    <a:pt x="506065" y="880674"/>
                  </a:lnTo>
                  <a:lnTo>
                    <a:pt x="561784" y="854958"/>
                  </a:lnTo>
                  <a:lnTo>
                    <a:pt x="616984" y="823004"/>
                  </a:lnTo>
                  <a:lnTo>
                    <a:pt x="677019" y="795979"/>
                  </a:lnTo>
                  <a:lnTo>
                    <a:pt x="739915" y="765333"/>
                  </a:lnTo>
                  <a:lnTo>
                    <a:pt x="793997" y="728241"/>
                  </a:lnTo>
                  <a:lnTo>
                    <a:pt x="855830" y="686568"/>
                  </a:lnTo>
                  <a:lnTo>
                    <a:pt x="913295" y="644493"/>
                  </a:lnTo>
                  <a:lnTo>
                    <a:pt x="971950" y="611447"/>
                  </a:lnTo>
                  <a:lnTo>
                    <a:pt x="1034518" y="561375"/>
                  </a:lnTo>
                  <a:lnTo>
                    <a:pt x="1095446" y="514504"/>
                  </a:lnTo>
                  <a:lnTo>
                    <a:pt x="1152438" y="465504"/>
                  </a:lnTo>
                  <a:lnTo>
                    <a:pt x="1195064" y="433535"/>
                  </a:lnTo>
                  <a:lnTo>
                    <a:pt x="1221805" y="417693"/>
                  </a:lnTo>
                  <a:lnTo>
                    <a:pt x="1247667" y="401301"/>
                  </a:lnTo>
                  <a:lnTo>
                    <a:pt x="1274436" y="385915"/>
                  </a:lnTo>
                  <a:lnTo>
                    <a:pt x="1331423" y="339030"/>
                  </a:lnTo>
                  <a:lnTo>
                    <a:pt x="1387236" y="297044"/>
                  </a:lnTo>
                  <a:lnTo>
                    <a:pt x="1447720" y="247922"/>
                  </a:lnTo>
                  <a:lnTo>
                    <a:pt x="1468372" y="225696"/>
                  </a:lnTo>
                  <a:lnTo>
                    <a:pt x="1505980" y="164735"/>
                  </a:lnTo>
                  <a:lnTo>
                    <a:pt x="1513212" y="143880"/>
                  </a:lnTo>
                  <a:lnTo>
                    <a:pt x="1516113" y="107001"/>
                  </a:lnTo>
                  <a:lnTo>
                    <a:pt x="1512646" y="84295"/>
                  </a:lnTo>
                  <a:lnTo>
                    <a:pt x="1504086" y="65625"/>
                  </a:lnTo>
                  <a:lnTo>
                    <a:pt x="1479527" y="34575"/>
                  </a:lnTo>
                  <a:lnTo>
                    <a:pt x="1453490" y="13003"/>
                  </a:lnTo>
                  <a:lnTo>
                    <a:pt x="1430611" y="5084"/>
                  </a:lnTo>
                  <a:lnTo>
                    <a:pt x="1377796" y="0"/>
                  </a:lnTo>
                  <a:lnTo>
                    <a:pt x="1323473" y="165"/>
                  </a:lnTo>
                  <a:lnTo>
                    <a:pt x="1288708" y="8397"/>
                  </a:lnTo>
                  <a:lnTo>
                    <a:pt x="1229314" y="32572"/>
                  </a:lnTo>
                  <a:lnTo>
                    <a:pt x="1175860" y="56036"/>
                  </a:lnTo>
                  <a:lnTo>
                    <a:pt x="1119481" y="90145"/>
                  </a:lnTo>
                  <a:lnTo>
                    <a:pt x="1061382" y="132123"/>
                  </a:lnTo>
                  <a:lnTo>
                    <a:pt x="1002671" y="174225"/>
                  </a:lnTo>
                  <a:lnTo>
                    <a:pt x="947282" y="209319"/>
                  </a:lnTo>
                  <a:lnTo>
                    <a:pt x="887287" y="251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266676" y="959247"/>
            <a:ext cx="430109" cy="304173"/>
            <a:chOff x="1266676" y="959247"/>
            <a:chExt cx="430109" cy="304173"/>
          </a:xfrm>
        </p:grpSpPr>
        <p:sp>
          <p:nvSpPr>
            <p:cNvPr id="125" name="Freeform 124"/>
            <p:cNvSpPr/>
            <p:nvPr/>
          </p:nvSpPr>
          <p:spPr>
            <a:xfrm>
              <a:off x="1379233" y="1063378"/>
              <a:ext cx="73700" cy="200042"/>
            </a:xfrm>
            <a:custGeom>
              <a:avLst/>
              <a:gdLst/>
              <a:ahLst/>
              <a:cxnLst/>
              <a:rect l="0" t="0" r="0" b="0"/>
              <a:pathLst>
                <a:path w="73700" h="200042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31209" y="95457"/>
                  </a:lnTo>
                  <a:lnTo>
                    <a:pt x="52609" y="157989"/>
                  </a:lnTo>
                  <a:lnTo>
                    <a:pt x="63161" y="183292"/>
                  </a:lnTo>
                  <a:lnTo>
                    <a:pt x="7369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266676" y="1137077"/>
              <a:ext cx="133615" cy="106748"/>
            </a:xfrm>
            <a:custGeom>
              <a:avLst/>
              <a:gdLst/>
              <a:ahLst/>
              <a:cxnLst/>
              <a:rect l="0" t="0" r="0" b="0"/>
              <a:pathLst>
                <a:path w="133615" h="106748">
                  <a:moveTo>
                    <a:pt x="133614" y="21057"/>
                  </a:moveTo>
                  <a:lnTo>
                    <a:pt x="74021" y="70555"/>
                  </a:lnTo>
                  <a:lnTo>
                    <a:pt x="44720" y="97169"/>
                  </a:lnTo>
                  <a:lnTo>
                    <a:pt x="26255" y="106747"/>
                  </a:lnTo>
                  <a:lnTo>
                    <a:pt x="18757" y="106260"/>
                  </a:lnTo>
                  <a:lnTo>
                    <a:pt x="12589" y="102426"/>
                  </a:lnTo>
                  <a:lnTo>
                    <a:pt x="7307" y="96360"/>
                  </a:lnTo>
                  <a:lnTo>
                    <a:pt x="1438" y="77142"/>
                  </a:lnTo>
                  <a:lnTo>
                    <a:pt x="0" y="54173"/>
                  </a:lnTo>
                  <a:lnTo>
                    <a:pt x="72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427447" y="1021264"/>
              <a:ext cx="207741" cy="222981"/>
            </a:xfrm>
            <a:custGeom>
              <a:avLst/>
              <a:gdLst/>
              <a:ahLst/>
              <a:cxnLst/>
              <a:rect l="0" t="0" r="0" b="0"/>
              <a:pathLst>
                <a:path w="207741" h="222981">
                  <a:moveTo>
                    <a:pt x="120242" y="0"/>
                  </a:moveTo>
                  <a:lnTo>
                    <a:pt x="88959" y="9575"/>
                  </a:lnTo>
                  <a:lnTo>
                    <a:pt x="34962" y="37750"/>
                  </a:lnTo>
                  <a:lnTo>
                    <a:pt x="14489" y="45244"/>
                  </a:lnTo>
                  <a:lnTo>
                    <a:pt x="7626" y="52389"/>
                  </a:lnTo>
                  <a:lnTo>
                    <a:pt x="0" y="72807"/>
                  </a:lnTo>
                  <a:lnTo>
                    <a:pt x="2850" y="94360"/>
                  </a:lnTo>
                  <a:lnTo>
                    <a:pt x="18154" y="136792"/>
                  </a:lnTo>
                  <a:lnTo>
                    <a:pt x="22938" y="141497"/>
                  </a:lnTo>
                  <a:lnTo>
                    <a:pt x="28466" y="142295"/>
                  </a:lnTo>
                  <a:lnTo>
                    <a:pt x="34492" y="140487"/>
                  </a:lnTo>
                  <a:lnTo>
                    <a:pt x="39678" y="135772"/>
                  </a:lnTo>
                  <a:lnTo>
                    <a:pt x="54907" y="114708"/>
                  </a:lnTo>
                  <a:lnTo>
                    <a:pt x="71317" y="104404"/>
                  </a:lnTo>
                  <a:lnTo>
                    <a:pt x="105875" y="97615"/>
                  </a:lnTo>
                  <a:lnTo>
                    <a:pt x="140162" y="101192"/>
                  </a:lnTo>
                  <a:lnTo>
                    <a:pt x="158731" y="109705"/>
                  </a:lnTo>
                  <a:lnTo>
                    <a:pt x="189716" y="134234"/>
                  </a:lnTo>
                  <a:lnTo>
                    <a:pt x="205687" y="160266"/>
                  </a:lnTo>
                  <a:lnTo>
                    <a:pt x="207740" y="183143"/>
                  </a:lnTo>
                  <a:lnTo>
                    <a:pt x="206650" y="195795"/>
                  </a:lnTo>
                  <a:lnTo>
                    <a:pt x="202414" y="205399"/>
                  </a:lnTo>
                  <a:lnTo>
                    <a:pt x="188348" y="219190"/>
                  </a:lnTo>
                  <a:lnTo>
                    <a:pt x="167279" y="222980"/>
                  </a:lnTo>
                  <a:lnTo>
                    <a:pt x="135348" y="218536"/>
                  </a:lnTo>
                  <a:lnTo>
                    <a:pt x="10971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586858" y="959247"/>
              <a:ext cx="109927" cy="86295"/>
            </a:xfrm>
            <a:custGeom>
              <a:avLst/>
              <a:gdLst/>
              <a:ahLst/>
              <a:cxnLst/>
              <a:rect l="0" t="0" r="0" b="0"/>
              <a:pathLst>
                <a:path w="109927" h="86295">
                  <a:moveTo>
                    <a:pt x="24002" y="9374"/>
                  </a:moveTo>
                  <a:lnTo>
                    <a:pt x="8361" y="27355"/>
                  </a:lnTo>
                  <a:lnTo>
                    <a:pt x="283" y="44272"/>
                  </a:lnTo>
                  <a:lnTo>
                    <a:pt x="0" y="52527"/>
                  </a:lnTo>
                  <a:lnTo>
                    <a:pt x="5925" y="67937"/>
                  </a:lnTo>
                  <a:lnTo>
                    <a:pt x="22597" y="79466"/>
                  </a:lnTo>
                  <a:lnTo>
                    <a:pt x="33594" y="84178"/>
                  </a:lnTo>
                  <a:lnTo>
                    <a:pt x="55171" y="86294"/>
                  </a:lnTo>
                  <a:lnTo>
                    <a:pt x="65838" y="85221"/>
                  </a:lnTo>
                  <a:lnTo>
                    <a:pt x="83930" y="74669"/>
                  </a:lnTo>
                  <a:lnTo>
                    <a:pt x="98600" y="58281"/>
                  </a:lnTo>
                  <a:lnTo>
                    <a:pt x="109019" y="39300"/>
                  </a:lnTo>
                  <a:lnTo>
                    <a:pt x="109926" y="29325"/>
                  </a:lnTo>
                  <a:lnTo>
                    <a:pt x="104694" y="8882"/>
                  </a:lnTo>
                  <a:lnTo>
                    <a:pt x="97684" y="3197"/>
                  </a:lnTo>
                  <a:lnTo>
                    <a:pt x="77416" y="0"/>
                  </a:lnTo>
                  <a:lnTo>
                    <a:pt x="34530" y="9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5274777" y="1537160"/>
            <a:ext cx="431801" cy="276986"/>
            <a:chOff x="5274777" y="1537160"/>
            <a:chExt cx="431801" cy="276986"/>
          </a:xfrm>
        </p:grpSpPr>
        <p:sp>
          <p:nvSpPr>
            <p:cNvPr id="130" name="Freeform 129"/>
            <p:cNvSpPr/>
            <p:nvPr/>
          </p:nvSpPr>
          <p:spPr>
            <a:xfrm>
              <a:off x="5380062" y="1631917"/>
              <a:ext cx="84229" cy="178985"/>
            </a:xfrm>
            <a:custGeom>
              <a:avLst/>
              <a:gdLst/>
              <a:ahLst/>
              <a:cxnLst/>
              <a:rect l="0" t="0" r="0" b="0"/>
              <a:pathLst>
                <a:path w="84229" h="178985">
                  <a:moveTo>
                    <a:pt x="0" y="0"/>
                  </a:moveTo>
                  <a:lnTo>
                    <a:pt x="19128" y="53875"/>
                  </a:lnTo>
                  <a:lnTo>
                    <a:pt x="55429" y="115921"/>
                  </a:lnTo>
                  <a:lnTo>
                    <a:pt x="8422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74777" y="1705616"/>
              <a:ext cx="136871" cy="57445"/>
            </a:xfrm>
            <a:custGeom>
              <a:avLst/>
              <a:gdLst/>
              <a:ahLst/>
              <a:cxnLst/>
              <a:rect l="0" t="0" r="0" b="0"/>
              <a:pathLst>
                <a:path w="136871" h="57445">
                  <a:moveTo>
                    <a:pt x="136870" y="31586"/>
                  </a:moveTo>
                  <a:lnTo>
                    <a:pt x="82995" y="49544"/>
                  </a:lnTo>
                  <a:lnTo>
                    <a:pt x="52277" y="57444"/>
                  </a:lnTo>
                  <a:lnTo>
                    <a:pt x="31423" y="55556"/>
                  </a:lnTo>
                  <a:lnTo>
                    <a:pt x="23289" y="51075"/>
                  </a:lnTo>
                  <a:lnTo>
                    <a:pt x="11130" y="36738"/>
                  </a:lnTo>
                  <a:lnTo>
                    <a:pt x="4947" y="217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451306" y="1600331"/>
              <a:ext cx="197562" cy="213815"/>
            </a:xfrm>
            <a:custGeom>
              <a:avLst/>
              <a:gdLst/>
              <a:ahLst/>
              <a:cxnLst/>
              <a:rect l="0" t="0" r="0" b="0"/>
              <a:pathLst>
                <a:path w="197562" h="213815">
                  <a:moveTo>
                    <a:pt x="107740" y="0"/>
                  </a:moveTo>
                  <a:lnTo>
                    <a:pt x="65049" y="3120"/>
                  </a:lnTo>
                  <a:lnTo>
                    <a:pt x="23398" y="14654"/>
                  </a:lnTo>
                  <a:lnTo>
                    <a:pt x="15247" y="20298"/>
                  </a:lnTo>
                  <a:lnTo>
                    <a:pt x="3071" y="35928"/>
                  </a:lnTo>
                  <a:lnTo>
                    <a:pt x="0" y="54572"/>
                  </a:lnTo>
                  <a:lnTo>
                    <a:pt x="7560" y="95138"/>
                  </a:lnTo>
                  <a:lnTo>
                    <a:pt x="11707" y="99690"/>
                  </a:lnTo>
                  <a:lnTo>
                    <a:pt x="16812" y="100385"/>
                  </a:lnTo>
                  <a:lnTo>
                    <a:pt x="70006" y="86917"/>
                  </a:lnTo>
                  <a:lnTo>
                    <a:pt x="122644" y="84759"/>
                  </a:lnTo>
                  <a:lnTo>
                    <a:pt x="158560" y="89975"/>
                  </a:lnTo>
                  <a:lnTo>
                    <a:pt x="177510" y="101990"/>
                  </a:lnTo>
                  <a:lnTo>
                    <a:pt x="185839" y="110108"/>
                  </a:lnTo>
                  <a:lnTo>
                    <a:pt x="195093" y="131605"/>
                  </a:lnTo>
                  <a:lnTo>
                    <a:pt x="197561" y="143889"/>
                  </a:lnTo>
                  <a:lnTo>
                    <a:pt x="196867" y="154418"/>
                  </a:lnTo>
                  <a:lnTo>
                    <a:pt x="189856" y="172355"/>
                  </a:lnTo>
                  <a:lnTo>
                    <a:pt x="167166" y="195608"/>
                  </a:lnTo>
                  <a:lnTo>
                    <a:pt x="138216" y="211726"/>
                  </a:lnTo>
                  <a:lnTo>
                    <a:pt x="120895" y="213814"/>
                  </a:lnTo>
                  <a:lnTo>
                    <a:pt x="9721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605551" y="1537160"/>
              <a:ext cx="101027" cy="79311"/>
            </a:xfrm>
            <a:custGeom>
              <a:avLst/>
              <a:gdLst/>
              <a:ahLst/>
              <a:cxnLst/>
              <a:rect l="0" t="0" r="0" b="0"/>
              <a:pathLst>
                <a:path w="101027" h="79311">
                  <a:moveTo>
                    <a:pt x="27195" y="0"/>
                  </a:moveTo>
                  <a:lnTo>
                    <a:pt x="10427" y="11179"/>
                  </a:lnTo>
                  <a:lnTo>
                    <a:pt x="5488" y="19151"/>
                  </a:lnTo>
                  <a:lnTo>
                    <a:pt x="0" y="40487"/>
                  </a:lnTo>
                  <a:lnTo>
                    <a:pt x="876" y="50388"/>
                  </a:lnTo>
                  <a:lnTo>
                    <a:pt x="8089" y="67628"/>
                  </a:lnTo>
                  <a:lnTo>
                    <a:pt x="15627" y="73162"/>
                  </a:lnTo>
                  <a:lnTo>
                    <a:pt x="36481" y="79310"/>
                  </a:lnTo>
                  <a:lnTo>
                    <a:pt x="58228" y="75803"/>
                  </a:lnTo>
                  <a:lnTo>
                    <a:pt x="78422" y="65276"/>
                  </a:lnTo>
                  <a:lnTo>
                    <a:pt x="95196" y="48899"/>
                  </a:lnTo>
                  <a:lnTo>
                    <a:pt x="99435" y="39618"/>
                  </a:lnTo>
                  <a:lnTo>
                    <a:pt x="101026" y="19948"/>
                  </a:lnTo>
                  <a:lnTo>
                    <a:pt x="95133" y="13299"/>
                  </a:lnTo>
                  <a:lnTo>
                    <a:pt x="482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032207" y="4939439"/>
            <a:ext cx="3148022" cy="577495"/>
            <a:chOff x="3032207" y="4939439"/>
            <a:chExt cx="3148022" cy="577495"/>
          </a:xfrm>
        </p:grpSpPr>
        <p:sp>
          <p:nvSpPr>
            <p:cNvPr id="135" name="Freeform 134"/>
            <p:cNvSpPr/>
            <p:nvPr/>
          </p:nvSpPr>
          <p:spPr>
            <a:xfrm>
              <a:off x="3032207" y="4939439"/>
              <a:ext cx="471766" cy="451455"/>
            </a:xfrm>
            <a:custGeom>
              <a:avLst/>
              <a:gdLst/>
              <a:ahLst/>
              <a:cxnLst/>
              <a:rect l="0" t="0" r="0" b="0"/>
              <a:pathLst>
                <a:path w="471766" h="451455">
                  <a:moveTo>
                    <a:pt x="0" y="430094"/>
                  </a:moveTo>
                  <a:lnTo>
                    <a:pt x="19128" y="376219"/>
                  </a:lnTo>
                  <a:lnTo>
                    <a:pt x="48193" y="314173"/>
                  </a:lnTo>
                  <a:lnTo>
                    <a:pt x="61723" y="282663"/>
                  </a:lnTo>
                  <a:lnTo>
                    <a:pt x="100969" y="220691"/>
                  </a:lnTo>
                  <a:lnTo>
                    <a:pt x="140617" y="159840"/>
                  </a:lnTo>
                  <a:lnTo>
                    <a:pt x="169917" y="113081"/>
                  </a:lnTo>
                  <a:lnTo>
                    <a:pt x="192843" y="50967"/>
                  </a:lnTo>
                  <a:lnTo>
                    <a:pt x="215430" y="17340"/>
                  </a:lnTo>
                  <a:lnTo>
                    <a:pt x="228718" y="2543"/>
                  </a:lnTo>
                  <a:lnTo>
                    <a:pt x="236707" y="0"/>
                  </a:lnTo>
                  <a:lnTo>
                    <a:pt x="254941" y="3415"/>
                  </a:lnTo>
                  <a:lnTo>
                    <a:pt x="262377" y="8771"/>
                  </a:lnTo>
                  <a:lnTo>
                    <a:pt x="273760" y="24081"/>
                  </a:lnTo>
                  <a:lnTo>
                    <a:pt x="298001" y="83057"/>
                  </a:lnTo>
                  <a:lnTo>
                    <a:pt x="319338" y="145860"/>
                  </a:lnTo>
                  <a:lnTo>
                    <a:pt x="349484" y="208999"/>
                  </a:lnTo>
                  <a:lnTo>
                    <a:pt x="377467" y="272167"/>
                  </a:lnTo>
                  <a:lnTo>
                    <a:pt x="403147" y="335338"/>
                  </a:lnTo>
                  <a:lnTo>
                    <a:pt x="433675" y="389444"/>
                  </a:lnTo>
                  <a:lnTo>
                    <a:pt x="463980" y="437696"/>
                  </a:lnTo>
                  <a:lnTo>
                    <a:pt x="470757" y="445691"/>
                  </a:lnTo>
                  <a:lnTo>
                    <a:pt x="471765" y="449851"/>
                  </a:lnTo>
                  <a:lnTo>
                    <a:pt x="468928" y="451454"/>
                  </a:lnTo>
                  <a:lnTo>
                    <a:pt x="408337" y="442844"/>
                  </a:lnTo>
                  <a:lnTo>
                    <a:pt x="354010" y="441062"/>
                  </a:lnTo>
                  <a:lnTo>
                    <a:pt x="298218" y="433474"/>
                  </a:lnTo>
                  <a:lnTo>
                    <a:pt x="242138" y="430762"/>
                  </a:lnTo>
                  <a:lnTo>
                    <a:pt x="186000" y="430226"/>
                  </a:lnTo>
                  <a:lnTo>
                    <a:pt x="124146" y="438445"/>
                  </a:lnTo>
                  <a:lnTo>
                    <a:pt x="86697" y="436858"/>
                  </a:lnTo>
                  <a:lnTo>
                    <a:pt x="42114" y="430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602941" y="4973324"/>
              <a:ext cx="250490" cy="375154"/>
            </a:xfrm>
            <a:custGeom>
              <a:avLst/>
              <a:gdLst/>
              <a:ahLst/>
              <a:cxnLst/>
              <a:rect l="0" t="0" r="0" b="0"/>
              <a:pathLst>
                <a:path w="250490" h="375154">
                  <a:moveTo>
                    <a:pt x="8333" y="375153"/>
                  </a:moveTo>
                  <a:lnTo>
                    <a:pt x="0" y="337674"/>
                  </a:lnTo>
                  <a:lnTo>
                    <a:pt x="3827" y="280662"/>
                  </a:lnTo>
                  <a:lnTo>
                    <a:pt x="8613" y="221480"/>
                  </a:lnTo>
                  <a:lnTo>
                    <a:pt x="16491" y="161610"/>
                  </a:lnTo>
                  <a:lnTo>
                    <a:pt x="23983" y="99395"/>
                  </a:lnTo>
                  <a:lnTo>
                    <a:pt x="40131" y="39361"/>
                  </a:lnTo>
                  <a:lnTo>
                    <a:pt x="48202" y="18851"/>
                  </a:lnTo>
                  <a:lnTo>
                    <a:pt x="59588" y="1937"/>
                  </a:lnTo>
                  <a:lnTo>
                    <a:pt x="64730" y="0"/>
                  </a:lnTo>
                  <a:lnTo>
                    <a:pt x="69328" y="2218"/>
                  </a:lnTo>
                  <a:lnTo>
                    <a:pt x="96001" y="40429"/>
                  </a:lnTo>
                  <a:lnTo>
                    <a:pt x="120323" y="101604"/>
                  </a:lnTo>
                  <a:lnTo>
                    <a:pt x="141667" y="164599"/>
                  </a:lnTo>
                  <a:lnTo>
                    <a:pt x="169984" y="227755"/>
                  </a:lnTo>
                  <a:lnTo>
                    <a:pt x="195217" y="289755"/>
                  </a:lnTo>
                  <a:lnTo>
                    <a:pt x="237098" y="348507"/>
                  </a:lnTo>
                  <a:lnTo>
                    <a:pt x="250489" y="364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63917" y="5222134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2354" y="16789"/>
                  </a:lnTo>
                  <a:lnTo>
                    <a:pt x="32887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834929" y="5018414"/>
              <a:ext cx="295264" cy="379703"/>
            </a:xfrm>
            <a:custGeom>
              <a:avLst/>
              <a:gdLst/>
              <a:ahLst/>
              <a:cxnLst/>
              <a:rect l="0" t="0" r="0" b="0"/>
              <a:pathLst>
                <a:path w="295264" h="379703">
                  <a:moveTo>
                    <a:pt x="18501" y="87907"/>
                  </a:moveTo>
                  <a:lnTo>
                    <a:pt x="35289" y="150187"/>
                  </a:lnTo>
                  <a:lnTo>
                    <a:pt x="44953" y="204238"/>
                  </a:lnTo>
                  <a:lnTo>
                    <a:pt x="55974" y="245988"/>
                  </a:lnTo>
                  <a:lnTo>
                    <a:pt x="68409" y="307639"/>
                  </a:lnTo>
                  <a:lnTo>
                    <a:pt x="76052" y="333167"/>
                  </a:lnTo>
                  <a:lnTo>
                    <a:pt x="56749" y="276308"/>
                  </a:lnTo>
                  <a:lnTo>
                    <a:pt x="36017" y="214151"/>
                  </a:lnTo>
                  <a:lnTo>
                    <a:pt x="18497" y="158474"/>
                  </a:lnTo>
                  <a:lnTo>
                    <a:pt x="2123" y="98239"/>
                  </a:lnTo>
                  <a:lnTo>
                    <a:pt x="0" y="59903"/>
                  </a:lnTo>
                  <a:lnTo>
                    <a:pt x="3649" y="36856"/>
                  </a:lnTo>
                  <a:lnTo>
                    <a:pt x="8600" y="28137"/>
                  </a:lnTo>
                  <a:lnTo>
                    <a:pt x="23459" y="15329"/>
                  </a:lnTo>
                  <a:lnTo>
                    <a:pt x="51555" y="1542"/>
                  </a:lnTo>
                  <a:lnTo>
                    <a:pt x="74916" y="0"/>
                  </a:lnTo>
                  <a:lnTo>
                    <a:pt x="122451" y="8541"/>
                  </a:lnTo>
                  <a:lnTo>
                    <a:pt x="149387" y="23707"/>
                  </a:lnTo>
                  <a:lnTo>
                    <a:pt x="161680" y="39486"/>
                  </a:lnTo>
                  <a:lnTo>
                    <a:pt x="166596" y="48608"/>
                  </a:lnTo>
                  <a:lnTo>
                    <a:pt x="168939" y="71221"/>
                  </a:lnTo>
                  <a:lnTo>
                    <a:pt x="164910" y="94529"/>
                  </a:lnTo>
                  <a:lnTo>
                    <a:pt x="149489" y="120804"/>
                  </a:lnTo>
                  <a:lnTo>
                    <a:pt x="136770" y="136064"/>
                  </a:lnTo>
                  <a:lnTo>
                    <a:pt x="108153" y="154178"/>
                  </a:lnTo>
                  <a:lnTo>
                    <a:pt x="109855" y="154314"/>
                  </a:lnTo>
                  <a:lnTo>
                    <a:pt x="148337" y="145438"/>
                  </a:lnTo>
                  <a:lnTo>
                    <a:pt x="198869" y="152737"/>
                  </a:lnTo>
                  <a:lnTo>
                    <a:pt x="236890" y="165218"/>
                  </a:lnTo>
                  <a:lnTo>
                    <a:pt x="275589" y="190395"/>
                  </a:lnTo>
                  <a:lnTo>
                    <a:pt x="292897" y="216540"/>
                  </a:lnTo>
                  <a:lnTo>
                    <a:pt x="295263" y="236324"/>
                  </a:lnTo>
                  <a:lnTo>
                    <a:pt x="281054" y="298566"/>
                  </a:lnTo>
                  <a:lnTo>
                    <a:pt x="273231" y="318404"/>
                  </a:lnTo>
                  <a:lnTo>
                    <a:pt x="254503" y="342726"/>
                  </a:lnTo>
                  <a:lnTo>
                    <a:pt x="226078" y="363580"/>
                  </a:lnTo>
                  <a:lnTo>
                    <a:pt x="188540" y="376519"/>
                  </a:lnTo>
                  <a:lnTo>
                    <a:pt x="148951" y="379702"/>
                  </a:lnTo>
                  <a:lnTo>
                    <a:pt x="102729" y="372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41131" y="5036673"/>
              <a:ext cx="249253" cy="319632"/>
            </a:xfrm>
            <a:custGeom>
              <a:avLst/>
              <a:gdLst/>
              <a:ahLst/>
              <a:cxnLst/>
              <a:rect l="0" t="0" r="0" b="0"/>
              <a:pathLst>
                <a:path w="249253" h="319632">
                  <a:moveTo>
                    <a:pt x="175553" y="59119"/>
                  </a:moveTo>
                  <a:lnTo>
                    <a:pt x="120465" y="9622"/>
                  </a:lnTo>
                  <a:lnTo>
                    <a:pt x="97647" y="2025"/>
                  </a:lnTo>
                  <a:lnTo>
                    <a:pt x="85011" y="0"/>
                  </a:lnTo>
                  <a:lnTo>
                    <a:pt x="64732" y="3988"/>
                  </a:lnTo>
                  <a:lnTo>
                    <a:pt x="47920" y="14730"/>
                  </a:lnTo>
                  <a:lnTo>
                    <a:pt x="32649" y="31202"/>
                  </a:lnTo>
                  <a:lnTo>
                    <a:pt x="8151" y="88993"/>
                  </a:lnTo>
                  <a:lnTo>
                    <a:pt x="0" y="124903"/>
                  </a:lnTo>
                  <a:lnTo>
                    <a:pt x="704" y="162059"/>
                  </a:lnTo>
                  <a:lnTo>
                    <a:pt x="6595" y="184419"/>
                  </a:lnTo>
                  <a:lnTo>
                    <a:pt x="29441" y="224250"/>
                  </a:lnTo>
                  <a:lnTo>
                    <a:pt x="85526" y="283597"/>
                  </a:lnTo>
                  <a:lnTo>
                    <a:pt x="123844" y="308658"/>
                  </a:lnTo>
                  <a:lnTo>
                    <a:pt x="145552" y="316255"/>
                  </a:lnTo>
                  <a:lnTo>
                    <a:pt x="170798" y="319631"/>
                  </a:lnTo>
                  <a:lnTo>
                    <a:pt x="194496" y="314892"/>
                  </a:lnTo>
                  <a:lnTo>
                    <a:pt x="249252" y="2907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611482" y="5137427"/>
              <a:ext cx="305327" cy="116294"/>
            </a:xfrm>
            <a:custGeom>
              <a:avLst/>
              <a:gdLst/>
              <a:ahLst/>
              <a:cxnLst/>
              <a:rect l="0" t="0" r="0" b="0"/>
              <a:pathLst>
                <a:path w="305327" h="116294">
                  <a:moveTo>
                    <a:pt x="0" y="116293"/>
                  </a:moveTo>
                  <a:lnTo>
                    <a:pt x="9065" y="57676"/>
                  </a:lnTo>
                  <a:lnTo>
                    <a:pt x="16116" y="37209"/>
                  </a:lnTo>
                  <a:lnTo>
                    <a:pt x="39708" y="5005"/>
                  </a:lnTo>
                  <a:lnTo>
                    <a:pt x="48699" y="1157"/>
                  </a:lnTo>
                  <a:lnTo>
                    <a:pt x="71167" y="0"/>
                  </a:lnTo>
                  <a:lnTo>
                    <a:pt x="90511" y="6505"/>
                  </a:lnTo>
                  <a:lnTo>
                    <a:pt x="144830" y="37909"/>
                  </a:lnTo>
                  <a:lnTo>
                    <a:pt x="204620" y="97393"/>
                  </a:lnTo>
                  <a:lnTo>
                    <a:pt x="223133" y="107113"/>
                  </a:lnTo>
                  <a:lnTo>
                    <a:pt x="258876" y="113573"/>
                  </a:lnTo>
                  <a:lnTo>
                    <a:pt x="279222" y="108845"/>
                  </a:lnTo>
                  <a:lnTo>
                    <a:pt x="305326" y="95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095792" y="5108247"/>
              <a:ext cx="249188" cy="324458"/>
            </a:xfrm>
            <a:custGeom>
              <a:avLst/>
              <a:gdLst/>
              <a:ahLst/>
              <a:cxnLst/>
              <a:rect l="0" t="0" r="0" b="0"/>
              <a:pathLst>
                <a:path w="249188" h="324458">
                  <a:moveTo>
                    <a:pt x="0" y="313929"/>
                  </a:moveTo>
                  <a:lnTo>
                    <a:pt x="3120" y="271237"/>
                  </a:lnTo>
                  <a:lnTo>
                    <a:pt x="6066" y="249331"/>
                  </a:lnTo>
                  <a:lnTo>
                    <a:pt x="4665" y="194021"/>
                  </a:lnTo>
                  <a:lnTo>
                    <a:pt x="9370" y="132706"/>
                  </a:lnTo>
                  <a:lnTo>
                    <a:pt x="10300" y="75534"/>
                  </a:lnTo>
                  <a:lnTo>
                    <a:pt x="13603" y="22300"/>
                  </a:lnTo>
                  <a:lnTo>
                    <a:pt x="16088" y="10715"/>
                  </a:lnTo>
                  <a:lnTo>
                    <a:pt x="21254" y="4162"/>
                  </a:lnTo>
                  <a:lnTo>
                    <a:pt x="28208" y="962"/>
                  </a:lnTo>
                  <a:lnTo>
                    <a:pt x="36353" y="0"/>
                  </a:lnTo>
                  <a:lnTo>
                    <a:pt x="44122" y="2867"/>
                  </a:lnTo>
                  <a:lnTo>
                    <a:pt x="58995" y="15412"/>
                  </a:lnTo>
                  <a:lnTo>
                    <a:pt x="101717" y="72371"/>
                  </a:lnTo>
                  <a:lnTo>
                    <a:pt x="128530" y="129708"/>
                  </a:lnTo>
                  <a:lnTo>
                    <a:pt x="166539" y="192836"/>
                  </a:lnTo>
                  <a:lnTo>
                    <a:pt x="207200" y="254695"/>
                  </a:lnTo>
                  <a:lnTo>
                    <a:pt x="249187" y="308685"/>
                  </a:lnTo>
                  <a:lnTo>
                    <a:pt x="249183" y="313942"/>
                  </a:lnTo>
                  <a:lnTo>
                    <a:pt x="244501" y="317448"/>
                  </a:lnTo>
                  <a:lnTo>
                    <a:pt x="215555" y="322380"/>
                  </a:lnTo>
                  <a:lnTo>
                    <a:pt x="163852" y="324047"/>
                  </a:lnTo>
                  <a:lnTo>
                    <a:pt x="108579" y="324376"/>
                  </a:lnTo>
                  <a:lnTo>
                    <a:pt x="61959" y="324441"/>
                  </a:lnTo>
                  <a:lnTo>
                    <a:pt x="42114" y="324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485347" y="5127378"/>
              <a:ext cx="73700" cy="347441"/>
            </a:xfrm>
            <a:custGeom>
              <a:avLst/>
              <a:gdLst/>
              <a:ahLst/>
              <a:cxnLst/>
              <a:rect l="0" t="0" r="0" b="0"/>
              <a:pathLst>
                <a:path w="73700" h="347441">
                  <a:moveTo>
                    <a:pt x="73699" y="0"/>
                  </a:moveTo>
                  <a:lnTo>
                    <a:pt x="65366" y="54144"/>
                  </a:lnTo>
                  <a:lnTo>
                    <a:pt x="55055" y="115794"/>
                  </a:lnTo>
                  <a:lnTo>
                    <a:pt x="45017" y="169145"/>
                  </a:lnTo>
                  <a:lnTo>
                    <a:pt x="34091" y="231501"/>
                  </a:lnTo>
                  <a:lnTo>
                    <a:pt x="17415" y="29316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411647" y="5158963"/>
              <a:ext cx="231628" cy="305328"/>
            </a:xfrm>
            <a:custGeom>
              <a:avLst/>
              <a:gdLst/>
              <a:ahLst/>
              <a:cxnLst/>
              <a:rect l="0" t="0" r="0" b="0"/>
              <a:pathLst>
                <a:path w="231628" h="305328">
                  <a:moveTo>
                    <a:pt x="0" y="0"/>
                  </a:moveTo>
                  <a:lnTo>
                    <a:pt x="42662" y="54115"/>
                  </a:lnTo>
                  <a:lnTo>
                    <a:pt x="84276" y="112824"/>
                  </a:lnTo>
                  <a:lnTo>
                    <a:pt x="126347" y="174332"/>
                  </a:lnTo>
                  <a:lnTo>
                    <a:pt x="175475" y="233435"/>
                  </a:lnTo>
                  <a:lnTo>
                    <a:pt x="222269" y="294688"/>
                  </a:lnTo>
                  <a:lnTo>
                    <a:pt x="23162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664331" y="5180021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0"/>
                  </a:moveTo>
                  <a:lnTo>
                    <a:pt x="42662" y="54114"/>
                  </a:lnTo>
                  <a:lnTo>
                    <a:pt x="70299" y="89458"/>
                  </a:lnTo>
                  <a:lnTo>
                    <a:pt x="10528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769616" y="5190549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63171" y="0"/>
                  </a:moveTo>
                  <a:lnTo>
                    <a:pt x="46383" y="55045"/>
                  </a:lnTo>
                  <a:lnTo>
                    <a:pt x="37087" y="114512"/>
                  </a:lnTo>
                  <a:lnTo>
                    <a:pt x="31503" y="172141"/>
                  </a:lnTo>
                  <a:lnTo>
                    <a:pt x="20348" y="225986"/>
                  </a:lnTo>
                  <a:lnTo>
                    <a:pt x="12468" y="28666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06487" y="5232663"/>
              <a:ext cx="273742" cy="261933"/>
            </a:xfrm>
            <a:custGeom>
              <a:avLst/>
              <a:gdLst/>
              <a:ahLst/>
              <a:cxnLst/>
              <a:rect l="0" t="0" r="0" b="0"/>
              <a:pathLst>
                <a:path w="273742" h="261933">
                  <a:moveTo>
                    <a:pt x="0" y="0"/>
                  </a:moveTo>
                  <a:lnTo>
                    <a:pt x="17981" y="15641"/>
                  </a:lnTo>
                  <a:lnTo>
                    <a:pt x="34897" y="23719"/>
                  </a:lnTo>
                  <a:lnTo>
                    <a:pt x="96117" y="30549"/>
                  </a:lnTo>
                  <a:lnTo>
                    <a:pt x="151177" y="31381"/>
                  </a:lnTo>
                  <a:lnTo>
                    <a:pt x="187513" y="37114"/>
                  </a:lnTo>
                  <a:lnTo>
                    <a:pt x="192859" y="41120"/>
                  </a:lnTo>
                  <a:lnTo>
                    <a:pt x="194084" y="46131"/>
                  </a:lnTo>
                  <a:lnTo>
                    <a:pt x="192560" y="51811"/>
                  </a:lnTo>
                  <a:lnTo>
                    <a:pt x="179237" y="70983"/>
                  </a:lnTo>
                  <a:lnTo>
                    <a:pt x="123617" y="126605"/>
                  </a:lnTo>
                  <a:lnTo>
                    <a:pt x="80787" y="180086"/>
                  </a:lnTo>
                  <a:lnTo>
                    <a:pt x="45633" y="226183"/>
                  </a:lnTo>
                  <a:lnTo>
                    <a:pt x="42120" y="235017"/>
                  </a:lnTo>
                  <a:lnTo>
                    <a:pt x="41336" y="254190"/>
                  </a:lnTo>
                  <a:lnTo>
                    <a:pt x="45105" y="259537"/>
                  </a:lnTo>
                  <a:lnTo>
                    <a:pt x="51126" y="261932"/>
                  </a:lnTo>
                  <a:lnTo>
                    <a:pt x="67177" y="261473"/>
                  </a:lnTo>
                  <a:lnTo>
                    <a:pt x="121930" y="254072"/>
                  </a:lnTo>
                  <a:lnTo>
                    <a:pt x="181523" y="241414"/>
                  </a:lnTo>
                  <a:lnTo>
                    <a:pt x="235638" y="233560"/>
                  </a:lnTo>
                  <a:lnTo>
                    <a:pt x="27374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295005" y="431667"/>
            <a:ext cx="2442612" cy="1337121"/>
          </a:xfrm>
          <a:custGeom>
            <a:avLst/>
            <a:gdLst/>
            <a:ahLst/>
            <a:cxnLst/>
            <a:rect l="0" t="0" r="0" b="0"/>
            <a:pathLst>
              <a:path w="2442612" h="1337121">
                <a:moveTo>
                  <a:pt x="0" y="0"/>
                </a:moveTo>
                <a:lnTo>
                  <a:pt x="2442611" y="0"/>
                </a:lnTo>
                <a:lnTo>
                  <a:pt x="2442611" y="1337120"/>
                </a:lnTo>
                <a:lnTo>
                  <a:pt x="0" y="133712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969450" y="926508"/>
            <a:ext cx="1389763" cy="663296"/>
          </a:xfrm>
          <a:custGeom>
            <a:avLst/>
            <a:gdLst/>
            <a:ahLst/>
            <a:cxnLst/>
            <a:rect l="0" t="0" r="0" b="0"/>
            <a:pathLst>
              <a:path w="1389763" h="663296">
                <a:moveTo>
                  <a:pt x="0" y="0"/>
                </a:moveTo>
                <a:lnTo>
                  <a:pt x="1389762" y="0"/>
                </a:lnTo>
                <a:lnTo>
                  <a:pt x="1389762" y="663295"/>
                </a:lnTo>
                <a:lnTo>
                  <a:pt x="0" y="663295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421554" y="147398"/>
            <a:ext cx="210571" cy="200043"/>
            <a:chOff x="2421554" y="147398"/>
            <a:chExt cx="210571" cy="200043"/>
          </a:xfrm>
        </p:grpSpPr>
        <p:sp>
          <p:nvSpPr>
            <p:cNvPr id="4" name="Freeform 3"/>
            <p:cNvSpPr/>
            <p:nvPr/>
          </p:nvSpPr>
          <p:spPr>
            <a:xfrm>
              <a:off x="2421554" y="147398"/>
              <a:ext cx="210571" cy="178986"/>
            </a:xfrm>
            <a:custGeom>
              <a:avLst/>
              <a:gdLst/>
              <a:ahLst/>
              <a:cxnLst/>
              <a:rect l="0" t="0" r="0" b="0"/>
              <a:pathLst>
                <a:path w="210571" h="178986">
                  <a:moveTo>
                    <a:pt x="210570" y="0"/>
                  </a:moveTo>
                  <a:lnTo>
                    <a:pt x="152007" y="49499"/>
                  </a:lnTo>
                  <a:lnTo>
                    <a:pt x="94237" y="96869"/>
                  </a:lnTo>
                  <a:lnTo>
                    <a:pt x="37129" y="14345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32082" y="147398"/>
              <a:ext cx="178986" cy="200043"/>
            </a:xfrm>
            <a:custGeom>
              <a:avLst/>
              <a:gdLst/>
              <a:ahLst/>
              <a:cxnLst/>
              <a:rect l="0" t="0" r="0" b="0"/>
              <a:pathLst>
                <a:path w="178986" h="200043">
                  <a:moveTo>
                    <a:pt x="0" y="0"/>
                  </a:moveTo>
                  <a:lnTo>
                    <a:pt x="49499" y="58564"/>
                  </a:lnTo>
                  <a:lnTo>
                    <a:pt x="105300" y="115771"/>
                  </a:lnTo>
                  <a:lnTo>
                    <a:pt x="163484" y="174009"/>
                  </a:lnTo>
                  <a:lnTo>
                    <a:pt x="172096" y="185742"/>
                  </a:lnTo>
                  <a:lnTo>
                    <a:pt x="178985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772871" y="843614"/>
            <a:ext cx="488143" cy="377692"/>
            <a:chOff x="772871" y="843614"/>
            <a:chExt cx="488143" cy="377692"/>
          </a:xfrm>
        </p:grpSpPr>
        <p:sp>
          <p:nvSpPr>
            <p:cNvPr id="7" name="Freeform 6"/>
            <p:cNvSpPr/>
            <p:nvPr/>
          </p:nvSpPr>
          <p:spPr>
            <a:xfrm>
              <a:off x="772871" y="918706"/>
              <a:ext cx="338302" cy="302600"/>
            </a:xfrm>
            <a:custGeom>
              <a:avLst/>
              <a:gdLst/>
              <a:ahLst/>
              <a:cxnLst/>
              <a:rect l="0" t="0" r="0" b="0"/>
              <a:pathLst>
                <a:path w="338302" h="302600">
                  <a:moveTo>
                    <a:pt x="16766" y="144672"/>
                  </a:moveTo>
                  <a:lnTo>
                    <a:pt x="5587" y="133493"/>
                  </a:lnTo>
                  <a:lnTo>
                    <a:pt x="99" y="112407"/>
                  </a:lnTo>
                  <a:lnTo>
                    <a:pt x="0" y="87048"/>
                  </a:lnTo>
                  <a:lnTo>
                    <a:pt x="7755" y="67979"/>
                  </a:lnTo>
                  <a:lnTo>
                    <a:pt x="45283" y="22193"/>
                  </a:lnTo>
                  <a:lnTo>
                    <a:pt x="77208" y="6476"/>
                  </a:lnTo>
                  <a:lnTo>
                    <a:pt x="116303" y="0"/>
                  </a:lnTo>
                  <a:lnTo>
                    <a:pt x="140553" y="4724"/>
                  </a:lnTo>
                  <a:lnTo>
                    <a:pt x="161860" y="15792"/>
                  </a:lnTo>
                  <a:lnTo>
                    <a:pt x="179128" y="32410"/>
                  </a:lnTo>
                  <a:lnTo>
                    <a:pt x="183499" y="42924"/>
                  </a:lnTo>
                  <a:lnTo>
                    <a:pt x="185236" y="67085"/>
                  </a:lnTo>
                  <a:lnTo>
                    <a:pt x="178989" y="87182"/>
                  </a:lnTo>
                  <a:lnTo>
                    <a:pt x="144789" y="149944"/>
                  </a:lnTo>
                  <a:lnTo>
                    <a:pt x="141889" y="151696"/>
                  </a:lnTo>
                  <a:lnTo>
                    <a:pt x="141125" y="149354"/>
                  </a:lnTo>
                  <a:lnTo>
                    <a:pt x="141786" y="144284"/>
                  </a:lnTo>
                  <a:lnTo>
                    <a:pt x="145736" y="139734"/>
                  </a:lnTo>
                  <a:lnTo>
                    <a:pt x="177292" y="124026"/>
                  </a:lnTo>
                  <a:lnTo>
                    <a:pt x="199245" y="117948"/>
                  </a:lnTo>
                  <a:lnTo>
                    <a:pt x="242149" y="115697"/>
                  </a:lnTo>
                  <a:lnTo>
                    <a:pt x="278128" y="123088"/>
                  </a:lnTo>
                  <a:lnTo>
                    <a:pt x="300213" y="133519"/>
                  </a:lnTo>
                  <a:lnTo>
                    <a:pt x="318607" y="152193"/>
                  </a:lnTo>
                  <a:lnTo>
                    <a:pt x="332242" y="176091"/>
                  </a:lnTo>
                  <a:lnTo>
                    <a:pt x="338301" y="202310"/>
                  </a:lnTo>
                  <a:lnTo>
                    <a:pt x="336124" y="237789"/>
                  </a:lnTo>
                  <a:lnTo>
                    <a:pt x="324819" y="256637"/>
                  </a:lnTo>
                  <a:lnTo>
                    <a:pt x="288966" y="287801"/>
                  </a:lnTo>
                  <a:lnTo>
                    <a:pt x="265645" y="296022"/>
                  </a:lnTo>
                  <a:lnTo>
                    <a:pt x="203438" y="301733"/>
                  </a:lnTo>
                  <a:lnTo>
                    <a:pt x="185222" y="302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20317" y="843614"/>
              <a:ext cx="240697" cy="212545"/>
            </a:xfrm>
            <a:custGeom>
              <a:avLst/>
              <a:gdLst/>
              <a:ahLst/>
              <a:cxnLst/>
              <a:rect l="0" t="0" r="0" b="0"/>
              <a:pathLst>
                <a:path w="240697" h="212545">
                  <a:moveTo>
                    <a:pt x="74646" y="19722"/>
                  </a:moveTo>
                  <a:lnTo>
                    <a:pt x="52290" y="25312"/>
                  </a:lnTo>
                  <a:lnTo>
                    <a:pt x="35074" y="37414"/>
                  </a:lnTo>
                  <a:lnTo>
                    <a:pt x="4958" y="73780"/>
                  </a:lnTo>
                  <a:lnTo>
                    <a:pt x="0" y="100290"/>
                  </a:lnTo>
                  <a:lnTo>
                    <a:pt x="2866" y="128060"/>
                  </a:lnTo>
                  <a:lnTo>
                    <a:pt x="17633" y="156847"/>
                  </a:lnTo>
                  <a:lnTo>
                    <a:pt x="46704" y="187535"/>
                  </a:lnTo>
                  <a:lnTo>
                    <a:pt x="75726" y="205925"/>
                  </a:lnTo>
                  <a:lnTo>
                    <a:pt x="85894" y="210538"/>
                  </a:lnTo>
                  <a:lnTo>
                    <a:pt x="106552" y="212544"/>
                  </a:lnTo>
                  <a:lnTo>
                    <a:pt x="148409" y="204300"/>
                  </a:lnTo>
                  <a:lnTo>
                    <a:pt x="202457" y="169889"/>
                  </a:lnTo>
                  <a:lnTo>
                    <a:pt x="216459" y="153144"/>
                  </a:lnTo>
                  <a:lnTo>
                    <a:pt x="234980" y="108208"/>
                  </a:lnTo>
                  <a:lnTo>
                    <a:pt x="240696" y="68037"/>
                  </a:lnTo>
                  <a:lnTo>
                    <a:pt x="235794" y="46655"/>
                  </a:lnTo>
                  <a:lnTo>
                    <a:pt x="213583" y="13864"/>
                  </a:lnTo>
                  <a:lnTo>
                    <a:pt x="194108" y="5420"/>
                  </a:lnTo>
                  <a:lnTo>
                    <a:pt x="143477" y="0"/>
                  </a:lnTo>
                  <a:lnTo>
                    <a:pt x="107909" y="4650"/>
                  </a:lnTo>
                  <a:lnTo>
                    <a:pt x="53810" y="31501"/>
                  </a:lnTo>
                  <a:lnTo>
                    <a:pt x="22004" y="51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558839" y="544541"/>
            <a:ext cx="1116022" cy="760993"/>
            <a:chOff x="4558839" y="544541"/>
            <a:chExt cx="1116022" cy="760993"/>
          </a:xfrm>
        </p:grpSpPr>
        <p:sp>
          <p:nvSpPr>
            <p:cNvPr id="10" name="Freeform 9"/>
            <p:cNvSpPr/>
            <p:nvPr/>
          </p:nvSpPr>
          <p:spPr>
            <a:xfrm>
              <a:off x="4558839" y="1179191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29308" y="38374"/>
                  </a:lnTo>
                  <a:lnTo>
                    <a:pt x="88428" y="86288"/>
                  </a:lnTo>
                  <a:lnTo>
                    <a:pt x="117596" y="116004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64124" y="1084157"/>
              <a:ext cx="210571" cy="210838"/>
            </a:xfrm>
            <a:custGeom>
              <a:avLst/>
              <a:gdLst/>
              <a:ahLst/>
              <a:cxnLst/>
              <a:rect l="0" t="0" r="0" b="0"/>
              <a:pathLst>
                <a:path w="210571" h="210838">
                  <a:moveTo>
                    <a:pt x="0" y="52920"/>
                  </a:moveTo>
                  <a:lnTo>
                    <a:pt x="0" y="30564"/>
                  </a:lnTo>
                  <a:lnTo>
                    <a:pt x="6239" y="13348"/>
                  </a:lnTo>
                  <a:lnTo>
                    <a:pt x="11178" y="5482"/>
                  </a:lnTo>
                  <a:lnTo>
                    <a:pt x="19150" y="1407"/>
                  </a:lnTo>
                  <a:lnTo>
                    <a:pt x="40487" y="0"/>
                  </a:lnTo>
                  <a:lnTo>
                    <a:pt x="73217" y="5785"/>
                  </a:lnTo>
                  <a:lnTo>
                    <a:pt x="91422" y="17933"/>
                  </a:lnTo>
                  <a:lnTo>
                    <a:pt x="114826" y="47623"/>
                  </a:lnTo>
                  <a:lnTo>
                    <a:pt x="138105" y="99577"/>
                  </a:lnTo>
                  <a:lnTo>
                    <a:pt x="144645" y="140964"/>
                  </a:lnTo>
                  <a:lnTo>
                    <a:pt x="140993" y="177273"/>
                  </a:lnTo>
                  <a:lnTo>
                    <a:pt x="132464" y="196316"/>
                  </a:lnTo>
                  <a:lnTo>
                    <a:pt x="126914" y="204669"/>
                  </a:lnTo>
                  <a:lnTo>
                    <a:pt x="118534" y="209068"/>
                  </a:lnTo>
                  <a:lnTo>
                    <a:pt x="96746" y="210837"/>
                  </a:lnTo>
                  <a:lnTo>
                    <a:pt x="87894" y="207331"/>
                  </a:lnTo>
                  <a:lnTo>
                    <a:pt x="74939" y="194077"/>
                  </a:lnTo>
                  <a:lnTo>
                    <a:pt x="71521" y="173368"/>
                  </a:lnTo>
                  <a:lnTo>
                    <a:pt x="75071" y="150906"/>
                  </a:lnTo>
                  <a:lnTo>
                    <a:pt x="84448" y="133124"/>
                  </a:lnTo>
                  <a:lnTo>
                    <a:pt x="99534" y="120542"/>
                  </a:lnTo>
                  <a:lnTo>
                    <a:pt x="137814" y="102932"/>
                  </a:lnTo>
                  <a:lnTo>
                    <a:pt x="191731" y="96074"/>
                  </a:lnTo>
                  <a:lnTo>
                    <a:pt x="210570" y="95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90590" y="663295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0" y="0"/>
                  </a:moveTo>
                  <a:lnTo>
                    <a:pt x="29309" y="58617"/>
                  </a:lnTo>
                  <a:lnTo>
                    <a:pt x="63334" y="115214"/>
                  </a:lnTo>
                  <a:lnTo>
                    <a:pt x="99060" y="169573"/>
                  </a:lnTo>
                  <a:lnTo>
                    <a:pt x="10528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06404" y="544541"/>
              <a:ext cx="168457" cy="329325"/>
            </a:xfrm>
            <a:custGeom>
              <a:avLst/>
              <a:gdLst/>
              <a:ahLst/>
              <a:cxnLst/>
              <a:rect l="0" t="0" r="0" b="0"/>
              <a:pathLst>
                <a:path w="168457" h="329325">
                  <a:moveTo>
                    <a:pt x="0" y="87168"/>
                  </a:moveTo>
                  <a:lnTo>
                    <a:pt x="60873" y="52840"/>
                  </a:lnTo>
                  <a:lnTo>
                    <a:pt x="116536" y="16348"/>
                  </a:lnTo>
                  <a:lnTo>
                    <a:pt x="158070" y="0"/>
                  </a:lnTo>
                  <a:lnTo>
                    <a:pt x="163872" y="980"/>
                  </a:lnTo>
                  <a:lnTo>
                    <a:pt x="166570" y="5143"/>
                  </a:lnTo>
                  <a:lnTo>
                    <a:pt x="168207" y="62372"/>
                  </a:lnTo>
                  <a:lnTo>
                    <a:pt x="168406" y="118708"/>
                  </a:lnTo>
                  <a:lnTo>
                    <a:pt x="168446" y="174897"/>
                  </a:lnTo>
                  <a:lnTo>
                    <a:pt x="168454" y="231056"/>
                  </a:lnTo>
                  <a:lnTo>
                    <a:pt x="168455" y="287210"/>
                  </a:lnTo>
                  <a:lnTo>
                    <a:pt x="168456" y="329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885764" y="2716352"/>
            <a:ext cx="2083480" cy="926509"/>
            <a:chOff x="1885764" y="2716352"/>
            <a:chExt cx="2083480" cy="926509"/>
          </a:xfrm>
        </p:grpSpPr>
        <p:sp>
          <p:nvSpPr>
            <p:cNvPr id="15" name="Freeform 14"/>
            <p:cNvSpPr/>
            <p:nvPr/>
          </p:nvSpPr>
          <p:spPr>
            <a:xfrm>
              <a:off x="1885764" y="2716352"/>
              <a:ext cx="322302" cy="392823"/>
            </a:xfrm>
            <a:custGeom>
              <a:avLst/>
              <a:gdLst/>
              <a:ahLst/>
              <a:cxnLst/>
              <a:rect l="0" t="0" r="0" b="0"/>
              <a:pathLst>
                <a:path w="322302" h="392823">
                  <a:moveTo>
                    <a:pt x="114650" y="0"/>
                  </a:moveTo>
                  <a:lnTo>
                    <a:pt x="65152" y="59593"/>
                  </a:lnTo>
                  <a:lnTo>
                    <a:pt x="23371" y="110834"/>
                  </a:lnTo>
                  <a:lnTo>
                    <a:pt x="16363" y="113664"/>
                  </a:lnTo>
                  <a:lnTo>
                    <a:pt x="9351" y="113211"/>
                  </a:lnTo>
                  <a:lnTo>
                    <a:pt x="2337" y="110569"/>
                  </a:lnTo>
                  <a:lnTo>
                    <a:pt x="0" y="106468"/>
                  </a:lnTo>
                  <a:lnTo>
                    <a:pt x="782" y="101394"/>
                  </a:lnTo>
                  <a:lnTo>
                    <a:pt x="31517" y="54496"/>
                  </a:lnTo>
                  <a:lnTo>
                    <a:pt x="64303" y="24933"/>
                  </a:lnTo>
                  <a:lnTo>
                    <a:pt x="99863" y="9207"/>
                  </a:lnTo>
                  <a:lnTo>
                    <a:pt x="140035" y="2728"/>
                  </a:lnTo>
                  <a:lnTo>
                    <a:pt x="175984" y="6397"/>
                  </a:lnTo>
                  <a:lnTo>
                    <a:pt x="194942" y="14931"/>
                  </a:lnTo>
                  <a:lnTo>
                    <a:pt x="226177" y="39474"/>
                  </a:lnTo>
                  <a:lnTo>
                    <a:pt x="229945" y="47373"/>
                  </a:lnTo>
                  <a:lnTo>
                    <a:pt x="231013" y="65508"/>
                  </a:lnTo>
                  <a:lnTo>
                    <a:pt x="225037" y="95449"/>
                  </a:lnTo>
                  <a:lnTo>
                    <a:pt x="209724" y="116121"/>
                  </a:lnTo>
                  <a:lnTo>
                    <a:pt x="164042" y="158921"/>
                  </a:lnTo>
                  <a:lnTo>
                    <a:pt x="114222" y="181700"/>
                  </a:lnTo>
                  <a:lnTo>
                    <a:pt x="109685" y="181965"/>
                  </a:lnTo>
                  <a:lnTo>
                    <a:pt x="109001" y="179802"/>
                  </a:lnTo>
                  <a:lnTo>
                    <a:pt x="110884" y="176020"/>
                  </a:lnTo>
                  <a:lnTo>
                    <a:pt x="122335" y="168698"/>
                  </a:lnTo>
                  <a:lnTo>
                    <a:pt x="140292" y="162714"/>
                  </a:lnTo>
                  <a:lnTo>
                    <a:pt x="175540" y="160516"/>
                  </a:lnTo>
                  <a:lnTo>
                    <a:pt x="209901" y="167923"/>
                  </a:lnTo>
                  <a:lnTo>
                    <a:pt x="271025" y="197386"/>
                  </a:lnTo>
                  <a:lnTo>
                    <a:pt x="298114" y="223431"/>
                  </a:lnTo>
                  <a:lnTo>
                    <a:pt x="315369" y="253375"/>
                  </a:lnTo>
                  <a:lnTo>
                    <a:pt x="322301" y="290063"/>
                  </a:lnTo>
                  <a:lnTo>
                    <a:pt x="318766" y="324980"/>
                  </a:lnTo>
                  <a:lnTo>
                    <a:pt x="310263" y="343697"/>
                  </a:lnTo>
                  <a:lnTo>
                    <a:pt x="285741" y="374777"/>
                  </a:lnTo>
                  <a:lnTo>
                    <a:pt x="254121" y="390765"/>
                  </a:lnTo>
                  <a:lnTo>
                    <a:pt x="228500" y="392822"/>
                  </a:lnTo>
                  <a:lnTo>
                    <a:pt x="201515" y="388667"/>
                  </a:lnTo>
                  <a:lnTo>
                    <a:pt x="152302" y="370055"/>
                  </a:lnTo>
                  <a:lnTo>
                    <a:pt x="12517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34808" y="2768994"/>
              <a:ext cx="283232" cy="286446"/>
            </a:xfrm>
            <a:custGeom>
              <a:avLst/>
              <a:gdLst/>
              <a:ahLst/>
              <a:cxnLst/>
              <a:rect l="0" t="0" r="0" b="0"/>
              <a:pathLst>
                <a:path w="283232" h="286446">
                  <a:moveTo>
                    <a:pt x="165689" y="0"/>
                  </a:moveTo>
                  <a:lnTo>
                    <a:pt x="122997" y="3120"/>
                  </a:lnTo>
                  <a:lnTo>
                    <a:pt x="112661" y="5590"/>
                  </a:lnTo>
                  <a:lnTo>
                    <a:pt x="94938" y="17692"/>
                  </a:lnTo>
                  <a:lnTo>
                    <a:pt x="37440" y="75582"/>
                  </a:lnTo>
                  <a:lnTo>
                    <a:pt x="18375" y="105843"/>
                  </a:lnTo>
                  <a:lnTo>
                    <a:pt x="2622" y="155915"/>
                  </a:lnTo>
                  <a:lnTo>
                    <a:pt x="0" y="195806"/>
                  </a:lnTo>
                  <a:lnTo>
                    <a:pt x="3532" y="219216"/>
                  </a:lnTo>
                  <a:lnTo>
                    <a:pt x="15240" y="238199"/>
                  </a:lnTo>
                  <a:lnTo>
                    <a:pt x="51353" y="269450"/>
                  </a:lnTo>
                  <a:lnTo>
                    <a:pt x="81899" y="285468"/>
                  </a:lnTo>
                  <a:lnTo>
                    <a:pt x="124355" y="286445"/>
                  </a:lnTo>
                  <a:lnTo>
                    <a:pt x="175462" y="275124"/>
                  </a:lnTo>
                  <a:lnTo>
                    <a:pt x="223165" y="251571"/>
                  </a:lnTo>
                  <a:lnTo>
                    <a:pt x="255811" y="224388"/>
                  </a:lnTo>
                  <a:lnTo>
                    <a:pt x="272070" y="197897"/>
                  </a:lnTo>
                  <a:lnTo>
                    <a:pt x="274191" y="174912"/>
                  </a:lnTo>
                  <a:lnTo>
                    <a:pt x="271609" y="122028"/>
                  </a:lnTo>
                  <a:lnTo>
                    <a:pt x="277496" y="100638"/>
                  </a:lnTo>
                  <a:lnTo>
                    <a:pt x="282341" y="91659"/>
                  </a:lnTo>
                  <a:lnTo>
                    <a:pt x="283231" y="83333"/>
                  </a:lnTo>
                  <a:lnTo>
                    <a:pt x="277981" y="67843"/>
                  </a:lnTo>
                  <a:lnTo>
                    <a:pt x="256283" y="45968"/>
                  </a:lnTo>
                  <a:lnTo>
                    <a:pt x="234419" y="37978"/>
                  </a:lnTo>
                  <a:lnTo>
                    <a:pt x="211443" y="35597"/>
                  </a:lnTo>
                  <a:lnTo>
                    <a:pt x="17621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89886" y="3170060"/>
              <a:ext cx="673824" cy="20037"/>
            </a:xfrm>
            <a:custGeom>
              <a:avLst/>
              <a:gdLst/>
              <a:ahLst/>
              <a:cxnLst/>
              <a:rect l="0" t="0" r="0" b="0"/>
              <a:pathLst>
                <a:path w="673824" h="20037">
                  <a:moveTo>
                    <a:pt x="673823" y="9546"/>
                  </a:moveTo>
                  <a:lnTo>
                    <a:pt x="611731" y="15135"/>
                  </a:lnTo>
                  <a:lnTo>
                    <a:pt x="560346" y="19099"/>
                  </a:lnTo>
                  <a:lnTo>
                    <a:pt x="505136" y="19882"/>
                  </a:lnTo>
                  <a:lnTo>
                    <a:pt x="449170" y="20036"/>
                  </a:lnTo>
                  <a:lnTo>
                    <a:pt x="385819" y="18897"/>
                  </a:lnTo>
                  <a:lnTo>
                    <a:pt x="323912" y="11740"/>
                  </a:lnTo>
                  <a:lnTo>
                    <a:pt x="273008" y="10196"/>
                  </a:lnTo>
                  <a:lnTo>
                    <a:pt x="224001" y="9738"/>
                  </a:lnTo>
                  <a:lnTo>
                    <a:pt x="165520" y="3995"/>
                  </a:lnTo>
                  <a:lnTo>
                    <a:pt x="108907" y="0"/>
                  </a:lnTo>
                  <a:lnTo>
                    <a:pt x="55784" y="2331"/>
                  </a:lnTo>
                  <a:lnTo>
                    <a:pt x="0" y="9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21513" y="3337533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6758" y="165433"/>
                  </a:lnTo>
                  <a:lnTo>
                    <a:pt x="1335" y="215562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05741" y="3324003"/>
              <a:ext cx="326384" cy="292871"/>
            </a:xfrm>
            <a:custGeom>
              <a:avLst/>
              <a:gdLst/>
              <a:ahLst/>
              <a:cxnLst/>
              <a:rect l="0" t="0" r="0" b="0"/>
              <a:pathLst>
                <a:path w="326384" h="292871">
                  <a:moveTo>
                    <a:pt x="0" y="55644"/>
                  </a:moveTo>
                  <a:lnTo>
                    <a:pt x="37086" y="20897"/>
                  </a:lnTo>
                  <a:lnTo>
                    <a:pt x="84952" y="0"/>
                  </a:lnTo>
                  <a:lnTo>
                    <a:pt x="121617" y="293"/>
                  </a:lnTo>
                  <a:lnTo>
                    <a:pt x="142179" y="8037"/>
                  </a:lnTo>
                  <a:lnTo>
                    <a:pt x="174443" y="32072"/>
                  </a:lnTo>
                  <a:lnTo>
                    <a:pt x="190637" y="58018"/>
                  </a:lnTo>
                  <a:lnTo>
                    <a:pt x="198183" y="107803"/>
                  </a:lnTo>
                  <a:lnTo>
                    <a:pt x="196555" y="166509"/>
                  </a:lnTo>
                  <a:lnTo>
                    <a:pt x="185314" y="218183"/>
                  </a:lnTo>
                  <a:lnTo>
                    <a:pt x="163423" y="263876"/>
                  </a:lnTo>
                  <a:lnTo>
                    <a:pt x="150231" y="281163"/>
                  </a:lnTo>
                  <a:lnTo>
                    <a:pt x="130330" y="290406"/>
                  </a:lnTo>
                  <a:lnTo>
                    <a:pt x="118472" y="292870"/>
                  </a:lnTo>
                  <a:lnTo>
                    <a:pt x="95938" y="289370"/>
                  </a:lnTo>
                  <a:lnTo>
                    <a:pt x="85015" y="285161"/>
                  </a:lnTo>
                  <a:lnTo>
                    <a:pt x="69760" y="271126"/>
                  </a:lnTo>
                  <a:lnTo>
                    <a:pt x="50434" y="233519"/>
                  </a:lnTo>
                  <a:lnTo>
                    <a:pt x="48931" y="213079"/>
                  </a:lnTo>
                  <a:lnTo>
                    <a:pt x="53332" y="192296"/>
                  </a:lnTo>
                  <a:lnTo>
                    <a:pt x="63087" y="171361"/>
                  </a:lnTo>
                  <a:lnTo>
                    <a:pt x="78341" y="156597"/>
                  </a:lnTo>
                  <a:lnTo>
                    <a:pt x="87323" y="151022"/>
                  </a:lnTo>
                  <a:lnTo>
                    <a:pt x="106660" y="147947"/>
                  </a:lnTo>
                  <a:lnTo>
                    <a:pt x="116730" y="148765"/>
                  </a:lnTo>
                  <a:lnTo>
                    <a:pt x="134158" y="155913"/>
                  </a:lnTo>
                  <a:lnTo>
                    <a:pt x="190199" y="192999"/>
                  </a:lnTo>
                  <a:lnTo>
                    <a:pt x="252744" y="231552"/>
                  </a:lnTo>
                  <a:lnTo>
                    <a:pt x="309621" y="252296"/>
                  </a:lnTo>
                  <a:lnTo>
                    <a:pt x="326383" y="255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95336" y="317960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37450" y="326383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4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21761" y="2874279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147399" y="0"/>
                  </a:moveTo>
                  <a:lnTo>
                    <a:pt x="88836" y="49499"/>
                  </a:lnTo>
                  <a:lnTo>
                    <a:pt x="36655" y="105934"/>
                  </a:lnTo>
                  <a:lnTo>
                    <a:pt x="11658" y="15489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69119" y="2863751"/>
              <a:ext cx="157928" cy="178985"/>
            </a:xfrm>
            <a:custGeom>
              <a:avLst/>
              <a:gdLst/>
              <a:ahLst/>
              <a:cxnLst/>
              <a:rect l="0" t="0" r="0" b="0"/>
              <a:pathLst>
                <a:path w="157928" h="178985">
                  <a:moveTo>
                    <a:pt x="0" y="0"/>
                  </a:moveTo>
                  <a:lnTo>
                    <a:pt x="24046" y="17981"/>
                  </a:lnTo>
                  <a:lnTo>
                    <a:pt x="75040" y="74354"/>
                  </a:lnTo>
                  <a:lnTo>
                    <a:pt x="127413" y="129692"/>
                  </a:lnTo>
                  <a:lnTo>
                    <a:pt x="15792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21720" y="3179606"/>
              <a:ext cx="747524" cy="52643"/>
            </a:xfrm>
            <a:custGeom>
              <a:avLst/>
              <a:gdLst/>
              <a:ahLst/>
              <a:cxnLst/>
              <a:rect l="0" t="0" r="0" b="0"/>
              <a:pathLst>
                <a:path w="747524" h="52643">
                  <a:moveTo>
                    <a:pt x="747523" y="0"/>
                  </a:moveTo>
                  <a:lnTo>
                    <a:pt x="698593" y="0"/>
                  </a:lnTo>
                  <a:lnTo>
                    <a:pt x="645051" y="5589"/>
                  </a:lnTo>
                  <a:lnTo>
                    <a:pt x="592275" y="16788"/>
                  </a:lnTo>
                  <a:lnTo>
                    <a:pt x="536789" y="23333"/>
                  </a:lnTo>
                  <a:lnTo>
                    <a:pt x="480769" y="29955"/>
                  </a:lnTo>
                  <a:lnTo>
                    <a:pt x="433089" y="31102"/>
                  </a:lnTo>
                  <a:lnTo>
                    <a:pt x="381917" y="31442"/>
                  </a:lnTo>
                  <a:lnTo>
                    <a:pt x="320628" y="31557"/>
                  </a:lnTo>
                  <a:lnTo>
                    <a:pt x="263462" y="31580"/>
                  </a:lnTo>
                  <a:lnTo>
                    <a:pt x="207109" y="31584"/>
                  </a:lnTo>
                  <a:lnTo>
                    <a:pt x="144852" y="32755"/>
                  </a:lnTo>
                  <a:lnTo>
                    <a:pt x="93214" y="39919"/>
                  </a:lnTo>
                  <a:lnTo>
                    <a:pt x="33939" y="4906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42818" y="3337533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0" y="0"/>
                  </a:moveTo>
                  <a:lnTo>
                    <a:pt x="14655" y="60730"/>
                  </a:lnTo>
                  <a:lnTo>
                    <a:pt x="28198" y="122827"/>
                  </a:lnTo>
                  <a:lnTo>
                    <a:pt x="42138" y="183966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48103" y="3312954"/>
              <a:ext cx="240130" cy="329907"/>
            </a:xfrm>
            <a:custGeom>
              <a:avLst/>
              <a:gdLst/>
              <a:ahLst/>
              <a:cxnLst/>
              <a:rect l="0" t="0" r="0" b="0"/>
              <a:pathLst>
                <a:path w="240130" h="329907">
                  <a:moveTo>
                    <a:pt x="0" y="56165"/>
                  </a:moveTo>
                  <a:lnTo>
                    <a:pt x="37478" y="47831"/>
                  </a:lnTo>
                  <a:lnTo>
                    <a:pt x="88902" y="40481"/>
                  </a:lnTo>
                  <a:lnTo>
                    <a:pt x="142950" y="27764"/>
                  </a:lnTo>
                  <a:lnTo>
                    <a:pt x="199456" y="10498"/>
                  </a:lnTo>
                  <a:lnTo>
                    <a:pt x="231453" y="0"/>
                  </a:lnTo>
                  <a:lnTo>
                    <a:pt x="237361" y="1174"/>
                  </a:lnTo>
                  <a:lnTo>
                    <a:pt x="240129" y="5466"/>
                  </a:lnTo>
                  <a:lnTo>
                    <a:pt x="240085" y="20764"/>
                  </a:lnTo>
                  <a:lnTo>
                    <a:pt x="232313" y="54514"/>
                  </a:lnTo>
                  <a:lnTo>
                    <a:pt x="212439" y="104192"/>
                  </a:lnTo>
                  <a:lnTo>
                    <a:pt x="191312" y="164048"/>
                  </a:lnTo>
                  <a:lnTo>
                    <a:pt x="173014" y="220931"/>
                  </a:lnTo>
                  <a:lnTo>
                    <a:pt x="158135" y="274108"/>
                  </a:lnTo>
                  <a:lnTo>
                    <a:pt x="136871" y="329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555810" y="2632612"/>
            <a:ext cx="2432146" cy="1184227"/>
            <a:chOff x="1555810" y="2632612"/>
            <a:chExt cx="2432146" cy="1184227"/>
          </a:xfrm>
        </p:grpSpPr>
        <p:sp>
          <p:nvSpPr>
            <p:cNvPr id="28" name="Freeform 27"/>
            <p:cNvSpPr/>
            <p:nvPr/>
          </p:nvSpPr>
          <p:spPr>
            <a:xfrm>
              <a:off x="1555810" y="2632612"/>
              <a:ext cx="2432146" cy="1104529"/>
            </a:xfrm>
            <a:custGeom>
              <a:avLst/>
              <a:gdLst/>
              <a:ahLst/>
              <a:cxnLst/>
              <a:rect l="0" t="0" r="0" b="0"/>
              <a:pathLst>
                <a:path w="2432146" h="1104529">
                  <a:moveTo>
                    <a:pt x="1255298" y="273253"/>
                  </a:moveTo>
                  <a:lnTo>
                    <a:pt x="1237318" y="257612"/>
                  </a:lnTo>
                  <a:lnTo>
                    <a:pt x="1182115" y="233646"/>
                  </a:lnTo>
                  <a:lnTo>
                    <a:pt x="1120688" y="196818"/>
                  </a:lnTo>
                  <a:lnTo>
                    <a:pt x="1066083" y="169962"/>
                  </a:lnTo>
                  <a:lnTo>
                    <a:pt x="1002641" y="134820"/>
                  </a:lnTo>
                  <a:lnTo>
                    <a:pt x="946034" y="111984"/>
                  </a:lnTo>
                  <a:lnTo>
                    <a:pt x="895512" y="94995"/>
                  </a:lnTo>
                  <a:lnTo>
                    <a:pt x="834136" y="76817"/>
                  </a:lnTo>
                  <a:lnTo>
                    <a:pt x="772602" y="59186"/>
                  </a:lnTo>
                  <a:lnTo>
                    <a:pt x="710224" y="41628"/>
                  </a:lnTo>
                  <a:lnTo>
                    <a:pt x="660589" y="27588"/>
                  </a:lnTo>
                  <a:lnTo>
                    <a:pt x="597319" y="14720"/>
                  </a:lnTo>
                  <a:lnTo>
                    <a:pt x="534735" y="7845"/>
                  </a:lnTo>
                  <a:lnTo>
                    <a:pt x="476706" y="1158"/>
                  </a:lnTo>
                  <a:lnTo>
                    <a:pt x="426170" y="0"/>
                  </a:lnTo>
                  <a:lnTo>
                    <a:pt x="374151" y="5246"/>
                  </a:lnTo>
                  <a:lnTo>
                    <a:pt x="321694" y="8620"/>
                  </a:lnTo>
                  <a:lnTo>
                    <a:pt x="258802" y="16995"/>
                  </a:lnTo>
                  <a:lnTo>
                    <a:pt x="209657" y="21850"/>
                  </a:lnTo>
                  <a:lnTo>
                    <a:pt x="150537" y="40146"/>
                  </a:lnTo>
                  <a:lnTo>
                    <a:pt x="93799" y="60961"/>
                  </a:lnTo>
                  <a:lnTo>
                    <a:pt x="38056" y="94504"/>
                  </a:lnTo>
                  <a:lnTo>
                    <a:pt x="22930" y="109581"/>
                  </a:lnTo>
                  <a:lnTo>
                    <a:pt x="12309" y="127980"/>
                  </a:lnTo>
                  <a:lnTo>
                    <a:pt x="5341" y="163658"/>
                  </a:lnTo>
                  <a:lnTo>
                    <a:pt x="7883" y="208061"/>
                  </a:lnTo>
                  <a:lnTo>
                    <a:pt x="551" y="225171"/>
                  </a:lnTo>
                  <a:lnTo>
                    <a:pt x="0" y="234180"/>
                  </a:lnTo>
                  <a:lnTo>
                    <a:pt x="5627" y="253547"/>
                  </a:lnTo>
                  <a:lnTo>
                    <a:pt x="21949" y="284182"/>
                  </a:lnTo>
                  <a:lnTo>
                    <a:pt x="56830" y="317569"/>
                  </a:lnTo>
                  <a:lnTo>
                    <a:pt x="111141" y="359706"/>
                  </a:lnTo>
                  <a:lnTo>
                    <a:pt x="171166" y="392372"/>
                  </a:lnTo>
                  <a:lnTo>
                    <a:pt x="234061" y="416816"/>
                  </a:lnTo>
                  <a:lnTo>
                    <a:pt x="297207" y="438171"/>
                  </a:lnTo>
                  <a:lnTo>
                    <a:pt x="360376" y="466490"/>
                  </a:lnTo>
                  <a:lnTo>
                    <a:pt x="418608" y="486898"/>
                  </a:lnTo>
                  <a:lnTo>
                    <a:pt x="478659" y="513156"/>
                  </a:lnTo>
                  <a:lnTo>
                    <a:pt x="539469" y="532659"/>
                  </a:lnTo>
                  <a:lnTo>
                    <a:pt x="592718" y="550055"/>
                  </a:lnTo>
                  <a:lnTo>
                    <a:pt x="648296" y="570085"/>
                  </a:lnTo>
                  <a:lnTo>
                    <a:pt x="710030" y="597247"/>
                  </a:lnTo>
                  <a:lnTo>
                    <a:pt x="764406" y="613202"/>
                  </a:lnTo>
                  <a:lnTo>
                    <a:pt x="825883" y="634279"/>
                  </a:lnTo>
                  <a:lnTo>
                    <a:pt x="880227" y="654313"/>
                  </a:lnTo>
                  <a:lnTo>
                    <a:pt x="936022" y="676770"/>
                  </a:lnTo>
                  <a:lnTo>
                    <a:pt x="992103" y="696804"/>
                  </a:lnTo>
                  <a:lnTo>
                    <a:pt x="1048241" y="717356"/>
                  </a:lnTo>
                  <a:lnTo>
                    <a:pt x="1104391" y="733850"/>
                  </a:lnTo>
                  <a:lnTo>
                    <a:pt x="1157423" y="755306"/>
                  </a:lnTo>
                  <a:lnTo>
                    <a:pt x="1207629" y="776745"/>
                  </a:lnTo>
                  <a:lnTo>
                    <a:pt x="1261437" y="795104"/>
                  </a:lnTo>
                  <a:lnTo>
                    <a:pt x="1323480" y="819165"/>
                  </a:lnTo>
                  <a:lnTo>
                    <a:pt x="1378427" y="838449"/>
                  </a:lnTo>
                  <a:lnTo>
                    <a:pt x="1434341" y="860455"/>
                  </a:lnTo>
                  <a:lnTo>
                    <a:pt x="1490447" y="882003"/>
                  </a:lnTo>
                  <a:lnTo>
                    <a:pt x="1546589" y="901554"/>
                  </a:lnTo>
                  <a:lnTo>
                    <a:pt x="1602739" y="923613"/>
                  </a:lnTo>
                  <a:lnTo>
                    <a:pt x="1664523" y="950486"/>
                  </a:lnTo>
                  <a:lnTo>
                    <a:pt x="1718370" y="971168"/>
                  </a:lnTo>
                  <a:lnTo>
                    <a:pt x="1774290" y="992248"/>
                  </a:lnTo>
                  <a:lnTo>
                    <a:pt x="1827958" y="1012281"/>
                  </a:lnTo>
                  <a:lnTo>
                    <a:pt x="1882450" y="1027504"/>
                  </a:lnTo>
                  <a:lnTo>
                    <a:pt x="1939051" y="1045304"/>
                  </a:lnTo>
                  <a:lnTo>
                    <a:pt x="2000548" y="1062885"/>
                  </a:lnTo>
                  <a:lnTo>
                    <a:pt x="2057505" y="1079267"/>
                  </a:lnTo>
                  <a:lnTo>
                    <a:pt x="2114186" y="1086142"/>
                  </a:lnTo>
                  <a:lnTo>
                    <a:pt x="2165460" y="1092830"/>
                  </a:lnTo>
                  <a:lnTo>
                    <a:pt x="2226273" y="1102592"/>
                  </a:lnTo>
                  <a:lnTo>
                    <a:pt x="2280537" y="1104528"/>
                  </a:lnTo>
                  <a:lnTo>
                    <a:pt x="2341990" y="1093489"/>
                  </a:lnTo>
                  <a:lnTo>
                    <a:pt x="2366473" y="1085848"/>
                  </a:lnTo>
                  <a:lnTo>
                    <a:pt x="2414412" y="1055197"/>
                  </a:lnTo>
                  <a:lnTo>
                    <a:pt x="2421105" y="1046063"/>
                  </a:lnTo>
                  <a:lnTo>
                    <a:pt x="2428541" y="1023436"/>
                  </a:lnTo>
                  <a:lnTo>
                    <a:pt x="2432145" y="971952"/>
                  </a:lnTo>
                  <a:lnTo>
                    <a:pt x="2424567" y="937680"/>
                  </a:lnTo>
                  <a:lnTo>
                    <a:pt x="2388303" y="874647"/>
                  </a:lnTo>
                  <a:lnTo>
                    <a:pt x="2339701" y="812681"/>
                  </a:lnTo>
                  <a:lnTo>
                    <a:pt x="2323341" y="797268"/>
                  </a:lnTo>
                  <a:lnTo>
                    <a:pt x="2264475" y="754151"/>
                  </a:lnTo>
                  <a:lnTo>
                    <a:pt x="2240876" y="734196"/>
                  </a:lnTo>
                  <a:lnTo>
                    <a:pt x="2179371" y="696864"/>
                  </a:lnTo>
                  <a:lnTo>
                    <a:pt x="2152619" y="681477"/>
                  </a:lnTo>
                  <a:lnTo>
                    <a:pt x="2126755" y="665220"/>
                  </a:lnTo>
                  <a:lnTo>
                    <a:pt x="2099984" y="649874"/>
                  </a:lnTo>
                  <a:lnTo>
                    <a:pt x="2074114" y="633629"/>
                  </a:lnTo>
                  <a:lnTo>
                    <a:pt x="2016258" y="607257"/>
                  </a:lnTo>
                  <a:lnTo>
                    <a:pt x="1990035" y="591366"/>
                  </a:lnTo>
                  <a:lnTo>
                    <a:pt x="1928924" y="559916"/>
                  </a:lnTo>
                  <a:lnTo>
                    <a:pt x="1865934" y="528342"/>
                  </a:lnTo>
                  <a:lnTo>
                    <a:pt x="1802779" y="493638"/>
                  </a:lnTo>
                  <a:lnTo>
                    <a:pt x="1739609" y="455294"/>
                  </a:lnTo>
                  <a:lnTo>
                    <a:pt x="1676438" y="423116"/>
                  </a:lnTo>
                  <a:lnTo>
                    <a:pt x="1616560" y="395023"/>
                  </a:lnTo>
                  <a:lnTo>
                    <a:pt x="1555469" y="366440"/>
                  </a:lnTo>
                  <a:lnTo>
                    <a:pt x="1495042" y="338875"/>
                  </a:lnTo>
                  <a:lnTo>
                    <a:pt x="1440825" y="317281"/>
                  </a:lnTo>
                  <a:lnTo>
                    <a:pt x="1379383" y="286691"/>
                  </a:lnTo>
                  <a:lnTo>
                    <a:pt x="1330632" y="264729"/>
                  </a:lnTo>
                  <a:lnTo>
                    <a:pt x="1288023" y="234060"/>
                  </a:lnTo>
                  <a:lnTo>
                    <a:pt x="1265827" y="220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84327" y="2729151"/>
              <a:ext cx="1898373" cy="1087688"/>
            </a:xfrm>
            <a:custGeom>
              <a:avLst/>
              <a:gdLst/>
              <a:ahLst/>
              <a:cxnLst/>
              <a:rect l="0" t="0" r="0" b="0"/>
              <a:pathLst>
                <a:path w="1898373" h="1087688">
                  <a:moveTo>
                    <a:pt x="826781" y="250413"/>
                  </a:moveTo>
                  <a:lnTo>
                    <a:pt x="784090" y="264986"/>
                  </a:lnTo>
                  <a:lnTo>
                    <a:pt x="723543" y="289334"/>
                  </a:lnTo>
                  <a:lnTo>
                    <a:pt x="668565" y="314340"/>
                  </a:lnTo>
                  <a:lnTo>
                    <a:pt x="612645" y="341810"/>
                  </a:lnTo>
                  <a:lnTo>
                    <a:pt x="556539" y="377002"/>
                  </a:lnTo>
                  <a:lnTo>
                    <a:pt x="497276" y="407697"/>
                  </a:lnTo>
                  <a:lnTo>
                    <a:pt x="435181" y="436290"/>
                  </a:lnTo>
                  <a:lnTo>
                    <a:pt x="377854" y="471703"/>
                  </a:lnTo>
                  <a:lnTo>
                    <a:pt x="321471" y="502442"/>
                  </a:lnTo>
                  <a:lnTo>
                    <a:pt x="268042" y="538106"/>
                  </a:lnTo>
                  <a:lnTo>
                    <a:pt x="207958" y="587320"/>
                  </a:lnTo>
                  <a:lnTo>
                    <a:pt x="151016" y="642047"/>
                  </a:lnTo>
                  <a:lnTo>
                    <a:pt x="97103" y="697001"/>
                  </a:lnTo>
                  <a:lnTo>
                    <a:pt x="50810" y="758233"/>
                  </a:lnTo>
                  <a:lnTo>
                    <a:pt x="18558" y="819167"/>
                  </a:lnTo>
                  <a:lnTo>
                    <a:pt x="11336" y="842444"/>
                  </a:lnTo>
                  <a:lnTo>
                    <a:pt x="3580" y="898808"/>
                  </a:lnTo>
                  <a:lnTo>
                    <a:pt x="0" y="922294"/>
                  </a:lnTo>
                  <a:lnTo>
                    <a:pt x="10185" y="976624"/>
                  </a:lnTo>
                  <a:lnTo>
                    <a:pt x="31732" y="1017773"/>
                  </a:lnTo>
                  <a:lnTo>
                    <a:pt x="65432" y="1056976"/>
                  </a:lnTo>
                  <a:lnTo>
                    <a:pt x="91929" y="1072882"/>
                  </a:lnTo>
                  <a:lnTo>
                    <a:pt x="151044" y="1084062"/>
                  </a:lnTo>
                  <a:lnTo>
                    <a:pt x="173164" y="1087687"/>
                  </a:lnTo>
                  <a:lnTo>
                    <a:pt x="232134" y="1083123"/>
                  </a:lnTo>
                  <a:lnTo>
                    <a:pt x="292282" y="1070838"/>
                  </a:lnTo>
                  <a:lnTo>
                    <a:pt x="353106" y="1053983"/>
                  </a:lnTo>
                  <a:lnTo>
                    <a:pt x="414566" y="1036527"/>
                  </a:lnTo>
                  <a:lnTo>
                    <a:pt x="468601" y="1015873"/>
                  </a:lnTo>
                  <a:lnTo>
                    <a:pt x="522597" y="991893"/>
                  </a:lnTo>
                  <a:lnTo>
                    <a:pt x="583159" y="967910"/>
                  </a:lnTo>
                  <a:lnTo>
                    <a:pt x="645408" y="942842"/>
                  </a:lnTo>
                  <a:lnTo>
                    <a:pt x="701295" y="911046"/>
                  </a:lnTo>
                  <a:lnTo>
                    <a:pt x="753944" y="890393"/>
                  </a:lnTo>
                  <a:lnTo>
                    <a:pt x="816150" y="864495"/>
                  </a:lnTo>
                  <a:lnTo>
                    <a:pt x="869568" y="839300"/>
                  </a:lnTo>
                  <a:lnTo>
                    <a:pt x="931938" y="812056"/>
                  </a:lnTo>
                  <a:lnTo>
                    <a:pt x="993603" y="779902"/>
                  </a:lnTo>
                  <a:lnTo>
                    <a:pt x="1045434" y="759419"/>
                  </a:lnTo>
                  <a:lnTo>
                    <a:pt x="1097613" y="734056"/>
                  </a:lnTo>
                  <a:lnTo>
                    <a:pt x="1147651" y="712106"/>
                  </a:lnTo>
                  <a:lnTo>
                    <a:pt x="1202595" y="688099"/>
                  </a:lnTo>
                  <a:lnTo>
                    <a:pt x="1255389" y="660827"/>
                  </a:lnTo>
                  <a:lnTo>
                    <a:pt x="1317925" y="627073"/>
                  </a:lnTo>
                  <a:lnTo>
                    <a:pt x="1379366" y="594307"/>
                  </a:lnTo>
                  <a:lnTo>
                    <a:pt x="1439839" y="556197"/>
                  </a:lnTo>
                  <a:lnTo>
                    <a:pt x="1494061" y="527754"/>
                  </a:lnTo>
                  <a:lnTo>
                    <a:pt x="1548662" y="500775"/>
                  </a:lnTo>
                  <a:lnTo>
                    <a:pt x="1591336" y="479849"/>
                  </a:lnTo>
                  <a:lnTo>
                    <a:pt x="1646738" y="446657"/>
                  </a:lnTo>
                  <a:lnTo>
                    <a:pt x="1709391" y="411812"/>
                  </a:lnTo>
                  <a:lnTo>
                    <a:pt x="1763583" y="368417"/>
                  </a:lnTo>
                  <a:lnTo>
                    <a:pt x="1826968" y="324305"/>
                  </a:lnTo>
                  <a:lnTo>
                    <a:pt x="1855449" y="299993"/>
                  </a:lnTo>
                  <a:lnTo>
                    <a:pt x="1875586" y="270563"/>
                  </a:lnTo>
                  <a:lnTo>
                    <a:pt x="1892870" y="229177"/>
                  </a:lnTo>
                  <a:lnTo>
                    <a:pt x="1898372" y="186540"/>
                  </a:lnTo>
                  <a:lnTo>
                    <a:pt x="1894412" y="136861"/>
                  </a:lnTo>
                  <a:lnTo>
                    <a:pt x="1885811" y="111818"/>
                  </a:lnTo>
                  <a:lnTo>
                    <a:pt x="1880241" y="101865"/>
                  </a:lnTo>
                  <a:lnTo>
                    <a:pt x="1838851" y="69079"/>
                  </a:lnTo>
                  <a:lnTo>
                    <a:pt x="1785051" y="38566"/>
                  </a:lnTo>
                  <a:lnTo>
                    <a:pt x="1734390" y="22737"/>
                  </a:lnTo>
                  <a:lnTo>
                    <a:pt x="1676203" y="11465"/>
                  </a:lnTo>
                  <a:lnTo>
                    <a:pt x="1614320" y="3302"/>
                  </a:lnTo>
                  <a:lnTo>
                    <a:pt x="1557036" y="0"/>
                  </a:lnTo>
                  <a:lnTo>
                    <a:pt x="1497541" y="6280"/>
                  </a:lnTo>
                  <a:lnTo>
                    <a:pt x="1447055" y="13911"/>
                  </a:lnTo>
                  <a:lnTo>
                    <a:pt x="1395051" y="27870"/>
                  </a:lnTo>
                  <a:lnTo>
                    <a:pt x="1342598" y="39415"/>
                  </a:lnTo>
                  <a:lnTo>
                    <a:pt x="1290012" y="53365"/>
                  </a:lnTo>
                  <a:lnTo>
                    <a:pt x="1240506" y="72316"/>
                  </a:lnTo>
                  <a:lnTo>
                    <a:pt x="1187445" y="94091"/>
                  </a:lnTo>
                  <a:lnTo>
                    <a:pt x="1138489" y="110827"/>
                  </a:lnTo>
                  <a:lnTo>
                    <a:pt x="1082266" y="127686"/>
                  </a:lnTo>
                  <a:lnTo>
                    <a:pt x="1042470" y="141780"/>
                  </a:lnTo>
                  <a:lnTo>
                    <a:pt x="984080" y="172140"/>
                  </a:lnTo>
                  <a:lnTo>
                    <a:pt x="926394" y="201790"/>
                  </a:lnTo>
                  <a:lnTo>
                    <a:pt x="869535" y="228037"/>
                  </a:lnTo>
                  <a:lnTo>
                    <a:pt x="813997" y="256306"/>
                  </a:lnTo>
                  <a:lnTo>
                    <a:pt x="757489" y="287452"/>
                  </a:lnTo>
                  <a:lnTo>
                    <a:pt x="701020" y="316642"/>
                  </a:lnTo>
                  <a:lnTo>
                    <a:pt x="640829" y="347379"/>
                  </a:lnTo>
                  <a:lnTo>
                    <a:pt x="626740" y="355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626796" y="2705823"/>
            <a:ext cx="3227671" cy="631711"/>
            <a:chOff x="5626796" y="2705823"/>
            <a:chExt cx="3227671" cy="631711"/>
          </a:xfrm>
        </p:grpSpPr>
        <p:sp>
          <p:nvSpPr>
            <p:cNvPr id="31" name="Freeform 30"/>
            <p:cNvSpPr/>
            <p:nvPr/>
          </p:nvSpPr>
          <p:spPr>
            <a:xfrm>
              <a:off x="5626796" y="2705823"/>
              <a:ext cx="391123" cy="498952"/>
            </a:xfrm>
            <a:custGeom>
              <a:avLst/>
              <a:gdLst/>
              <a:ahLst/>
              <a:cxnLst/>
              <a:rect l="0" t="0" r="0" b="0"/>
              <a:pathLst>
                <a:path w="391123" h="498952">
                  <a:moveTo>
                    <a:pt x="121763" y="0"/>
                  </a:moveTo>
                  <a:lnTo>
                    <a:pt x="93082" y="55045"/>
                  </a:lnTo>
                  <a:lnTo>
                    <a:pt x="61560" y="108923"/>
                  </a:lnTo>
                  <a:lnTo>
                    <a:pt x="10875" y="154122"/>
                  </a:lnTo>
                  <a:lnTo>
                    <a:pt x="5724" y="154221"/>
                  </a:lnTo>
                  <a:lnTo>
                    <a:pt x="2290" y="149607"/>
                  </a:lnTo>
                  <a:lnTo>
                    <a:pt x="0" y="141852"/>
                  </a:lnTo>
                  <a:lnTo>
                    <a:pt x="3695" y="123877"/>
                  </a:lnTo>
                  <a:lnTo>
                    <a:pt x="18930" y="97146"/>
                  </a:lnTo>
                  <a:lnTo>
                    <a:pt x="61927" y="52853"/>
                  </a:lnTo>
                  <a:lnTo>
                    <a:pt x="101365" y="30198"/>
                  </a:lnTo>
                  <a:lnTo>
                    <a:pt x="157422" y="16797"/>
                  </a:lnTo>
                  <a:lnTo>
                    <a:pt x="204716" y="22989"/>
                  </a:lnTo>
                  <a:lnTo>
                    <a:pt x="215669" y="25855"/>
                  </a:lnTo>
                  <a:lnTo>
                    <a:pt x="234079" y="38397"/>
                  </a:lnTo>
                  <a:lnTo>
                    <a:pt x="242264" y="46655"/>
                  </a:lnTo>
                  <a:lnTo>
                    <a:pt x="251358" y="68309"/>
                  </a:lnTo>
                  <a:lnTo>
                    <a:pt x="254231" y="92361"/>
                  </a:lnTo>
                  <a:lnTo>
                    <a:pt x="251607" y="114749"/>
                  </a:lnTo>
                  <a:lnTo>
                    <a:pt x="240303" y="133278"/>
                  </a:lnTo>
                  <a:lnTo>
                    <a:pt x="180361" y="191713"/>
                  </a:lnTo>
                  <a:lnTo>
                    <a:pt x="131690" y="213445"/>
                  </a:lnTo>
                  <a:lnTo>
                    <a:pt x="126041" y="212487"/>
                  </a:lnTo>
                  <a:lnTo>
                    <a:pt x="123446" y="208339"/>
                  </a:lnTo>
                  <a:lnTo>
                    <a:pt x="122885" y="202064"/>
                  </a:lnTo>
                  <a:lnTo>
                    <a:pt x="127190" y="197880"/>
                  </a:lnTo>
                  <a:lnTo>
                    <a:pt x="144452" y="193232"/>
                  </a:lnTo>
                  <a:lnTo>
                    <a:pt x="199728" y="191418"/>
                  </a:lnTo>
                  <a:lnTo>
                    <a:pt x="257809" y="204264"/>
                  </a:lnTo>
                  <a:lnTo>
                    <a:pt x="307820" y="234541"/>
                  </a:lnTo>
                  <a:lnTo>
                    <a:pt x="357875" y="284654"/>
                  </a:lnTo>
                  <a:lnTo>
                    <a:pt x="380715" y="321558"/>
                  </a:lnTo>
                  <a:lnTo>
                    <a:pt x="391122" y="362129"/>
                  </a:lnTo>
                  <a:lnTo>
                    <a:pt x="387318" y="389844"/>
                  </a:lnTo>
                  <a:lnTo>
                    <a:pt x="365811" y="440175"/>
                  </a:lnTo>
                  <a:lnTo>
                    <a:pt x="346433" y="459236"/>
                  </a:lnTo>
                  <a:lnTo>
                    <a:pt x="321052" y="474337"/>
                  </a:lnTo>
                  <a:lnTo>
                    <a:pt x="260219" y="493563"/>
                  </a:lnTo>
                  <a:lnTo>
                    <a:pt x="230092" y="498951"/>
                  </a:lnTo>
                  <a:lnTo>
                    <a:pt x="181417" y="495408"/>
                  </a:lnTo>
                  <a:lnTo>
                    <a:pt x="125574" y="483730"/>
                  </a:lnTo>
                  <a:lnTo>
                    <a:pt x="97546" y="473611"/>
                  </a:lnTo>
                  <a:lnTo>
                    <a:pt x="7964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25659" y="2758466"/>
              <a:ext cx="362378" cy="428163"/>
            </a:xfrm>
            <a:custGeom>
              <a:avLst/>
              <a:gdLst/>
              <a:ahLst/>
              <a:cxnLst/>
              <a:rect l="0" t="0" r="0" b="0"/>
              <a:pathLst>
                <a:path w="362378" h="428163">
                  <a:moveTo>
                    <a:pt x="175626" y="0"/>
                  </a:moveTo>
                  <a:lnTo>
                    <a:pt x="144343" y="9575"/>
                  </a:lnTo>
                  <a:lnTo>
                    <a:pt x="90346" y="48495"/>
                  </a:lnTo>
                  <a:lnTo>
                    <a:pt x="61840" y="83649"/>
                  </a:lnTo>
                  <a:lnTo>
                    <a:pt x="37423" y="137449"/>
                  </a:lnTo>
                  <a:lnTo>
                    <a:pt x="11890" y="199901"/>
                  </a:lnTo>
                  <a:lnTo>
                    <a:pt x="0" y="256469"/>
                  </a:lnTo>
                  <a:lnTo>
                    <a:pt x="473" y="288291"/>
                  </a:lnTo>
                  <a:lnTo>
                    <a:pt x="19842" y="346848"/>
                  </a:lnTo>
                  <a:lnTo>
                    <a:pt x="46198" y="397886"/>
                  </a:lnTo>
                  <a:lnTo>
                    <a:pt x="63120" y="413925"/>
                  </a:lnTo>
                  <a:lnTo>
                    <a:pt x="83509" y="423782"/>
                  </a:lnTo>
                  <a:lnTo>
                    <a:pt x="121296" y="428162"/>
                  </a:lnTo>
                  <a:lnTo>
                    <a:pt x="184315" y="416706"/>
                  </a:lnTo>
                  <a:lnTo>
                    <a:pt x="241674" y="377056"/>
                  </a:lnTo>
                  <a:lnTo>
                    <a:pt x="299790" y="326124"/>
                  </a:lnTo>
                  <a:lnTo>
                    <a:pt x="339823" y="268118"/>
                  </a:lnTo>
                  <a:lnTo>
                    <a:pt x="355818" y="227491"/>
                  </a:lnTo>
                  <a:lnTo>
                    <a:pt x="362377" y="180229"/>
                  </a:lnTo>
                  <a:lnTo>
                    <a:pt x="353142" y="134769"/>
                  </a:lnTo>
                  <a:lnTo>
                    <a:pt x="335587" y="102843"/>
                  </a:lnTo>
                  <a:lnTo>
                    <a:pt x="299120" y="63858"/>
                  </a:lnTo>
                  <a:lnTo>
                    <a:pt x="240039" y="30708"/>
                  </a:lnTo>
                  <a:lnTo>
                    <a:pt x="187343" y="22328"/>
                  </a:lnTo>
                  <a:lnTo>
                    <a:pt x="17562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90839" y="2863751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48889" y="57565"/>
                  </a:lnTo>
                  <a:lnTo>
                    <a:pt x="6224" y="11727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80311" y="2884808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0" y="0"/>
                  </a:moveTo>
                  <a:lnTo>
                    <a:pt x="20243" y="43963"/>
                  </a:lnTo>
                  <a:lnTo>
                    <a:pt x="66838" y="105199"/>
                  </a:lnTo>
                  <a:lnTo>
                    <a:pt x="88548" y="133041"/>
                  </a:lnTo>
                  <a:lnTo>
                    <a:pt x="9475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27751" y="2790051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11453" y="54145"/>
                  </a:lnTo>
                  <a:lnTo>
                    <a:pt x="18211" y="101441"/>
                  </a:lnTo>
                  <a:lnTo>
                    <a:pt x="20214" y="156789"/>
                  </a:lnTo>
                  <a:lnTo>
                    <a:pt x="23927" y="210233"/>
                  </a:lnTo>
                  <a:lnTo>
                    <a:pt x="29316" y="259994"/>
                  </a:lnTo>
                  <a:lnTo>
                    <a:pt x="31138" y="318729"/>
                  </a:lnTo>
                  <a:lnTo>
                    <a:pt x="39860" y="376993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64622" y="2775876"/>
              <a:ext cx="270867" cy="414259"/>
            </a:xfrm>
            <a:custGeom>
              <a:avLst/>
              <a:gdLst/>
              <a:ahLst/>
              <a:cxnLst/>
              <a:rect l="0" t="0" r="0" b="0"/>
              <a:pathLst>
                <a:path w="270867" h="414259">
                  <a:moveTo>
                    <a:pt x="0" y="56289"/>
                  </a:moveTo>
                  <a:lnTo>
                    <a:pt x="16767" y="45111"/>
                  </a:lnTo>
                  <a:lnTo>
                    <a:pt x="68345" y="36014"/>
                  </a:lnTo>
                  <a:lnTo>
                    <a:pt x="131226" y="26425"/>
                  </a:lnTo>
                  <a:lnTo>
                    <a:pt x="191889" y="13478"/>
                  </a:lnTo>
                  <a:lnTo>
                    <a:pt x="240545" y="0"/>
                  </a:lnTo>
                  <a:lnTo>
                    <a:pt x="250440" y="46"/>
                  </a:lnTo>
                  <a:lnTo>
                    <a:pt x="267674" y="6336"/>
                  </a:lnTo>
                  <a:lnTo>
                    <a:pt x="270866" y="12459"/>
                  </a:lnTo>
                  <a:lnTo>
                    <a:pt x="270654" y="20050"/>
                  </a:lnTo>
                  <a:lnTo>
                    <a:pt x="254617" y="74827"/>
                  </a:lnTo>
                  <a:lnTo>
                    <a:pt x="229527" y="129657"/>
                  </a:lnTo>
                  <a:lnTo>
                    <a:pt x="202422" y="190921"/>
                  </a:lnTo>
                  <a:lnTo>
                    <a:pt x="180884" y="246010"/>
                  </a:lnTo>
                  <a:lnTo>
                    <a:pt x="155269" y="304812"/>
                  </a:lnTo>
                  <a:lnTo>
                    <a:pt x="137732" y="358368"/>
                  </a:lnTo>
                  <a:lnTo>
                    <a:pt x="115813" y="414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69989" y="2905865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2786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69989" y="304273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9" y="0"/>
                  </a:lnTo>
                  <a:lnTo>
                    <a:pt x="44927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54815" y="2779523"/>
              <a:ext cx="10015" cy="400084"/>
            </a:xfrm>
            <a:custGeom>
              <a:avLst/>
              <a:gdLst/>
              <a:ahLst/>
              <a:cxnLst/>
              <a:rect l="0" t="0" r="0" b="0"/>
              <a:pathLst>
                <a:path w="10015" h="400084">
                  <a:moveTo>
                    <a:pt x="10014" y="0"/>
                  </a:moveTo>
                  <a:lnTo>
                    <a:pt x="3948" y="35961"/>
                  </a:lnTo>
                  <a:lnTo>
                    <a:pt x="5349" y="98870"/>
                  </a:lnTo>
                  <a:lnTo>
                    <a:pt x="1223" y="147448"/>
                  </a:lnTo>
                  <a:lnTo>
                    <a:pt x="0" y="210584"/>
                  </a:lnTo>
                  <a:lnTo>
                    <a:pt x="2757" y="264386"/>
                  </a:lnTo>
                  <a:lnTo>
                    <a:pt x="8580" y="325185"/>
                  </a:lnTo>
                  <a:lnTo>
                    <a:pt x="9825" y="386985"/>
                  </a:lnTo>
                  <a:lnTo>
                    <a:pt x="100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80642" y="2780761"/>
              <a:ext cx="368499" cy="443445"/>
            </a:xfrm>
            <a:custGeom>
              <a:avLst/>
              <a:gdLst/>
              <a:ahLst/>
              <a:cxnLst/>
              <a:rect l="0" t="0" r="0" b="0"/>
              <a:pathLst>
                <a:path w="368499" h="443445">
                  <a:moveTo>
                    <a:pt x="0" y="72461"/>
                  </a:moveTo>
                  <a:lnTo>
                    <a:pt x="29308" y="34088"/>
                  </a:lnTo>
                  <a:lnTo>
                    <a:pt x="55088" y="12868"/>
                  </a:lnTo>
                  <a:lnTo>
                    <a:pt x="77906" y="5031"/>
                  </a:lnTo>
                  <a:lnTo>
                    <a:pt x="130683" y="0"/>
                  </a:lnTo>
                  <a:lnTo>
                    <a:pt x="155177" y="5551"/>
                  </a:lnTo>
                  <a:lnTo>
                    <a:pt x="185579" y="21831"/>
                  </a:lnTo>
                  <a:lnTo>
                    <a:pt x="201802" y="37091"/>
                  </a:lnTo>
                  <a:lnTo>
                    <a:pt x="238416" y="98378"/>
                  </a:lnTo>
                  <a:lnTo>
                    <a:pt x="257101" y="160682"/>
                  </a:lnTo>
                  <a:lnTo>
                    <a:pt x="258887" y="222382"/>
                  </a:lnTo>
                  <a:lnTo>
                    <a:pt x="248320" y="279370"/>
                  </a:lnTo>
                  <a:lnTo>
                    <a:pt x="226563" y="333997"/>
                  </a:lnTo>
                  <a:lnTo>
                    <a:pt x="204260" y="380541"/>
                  </a:lnTo>
                  <a:lnTo>
                    <a:pt x="181639" y="405917"/>
                  </a:lnTo>
                  <a:lnTo>
                    <a:pt x="142596" y="428757"/>
                  </a:lnTo>
                  <a:lnTo>
                    <a:pt x="106982" y="442932"/>
                  </a:lnTo>
                  <a:lnTo>
                    <a:pt x="95888" y="443444"/>
                  </a:lnTo>
                  <a:lnTo>
                    <a:pt x="74202" y="437774"/>
                  </a:lnTo>
                  <a:lnTo>
                    <a:pt x="42263" y="421428"/>
                  </a:lnTo>
                  <a:lnTo>
                    <a:pt x="16162" y="396178"/>
                  </a:lnTo>
                  <a:lnTo>
                    <a:pt x="7183" y="373483"/>
                  </a:lnTo>
                  <a:lnTo>
                    <a:pt x="4363" y="348968"/>
                  </a:lnTo>
                  <a:lnTo>
                    <a:pt x="7008" y="326375"/>
                  </a:lnTo>
                  <a:lnTo>
                    <a:pt x="18323" y="307754"/>
                  </a:lnTo>
                  <a:lnTo>
                    <a:pt x="35050" y="292850"/>
                  </a:lnTo>
                  <a:lnTo>
                    <a:pt x="54183" y="282326"/>
                  </a:lnTo>
                  <a:lnTo>
                    <a:pt x="95863" y="275413"/>
                  </a:lnTo>
                  <a:lnTo>
                    <a:pt x="153943" y="281483"/>
                  </a:lnTo>
                  <a:lnTo>
                    <a:pt x="210476" y="293947"/>
                  </a:lnTo>
                  <a:lnTo>
                    <a:pt x="273512" y="312328"/>
                  </a:lnTo>
                  <a:lnTo>
                    <a:pt x="327032" y="330369"/>
                  </a:lnTo>
                  <a:lnTo>
                    <a:pt x="368498" y="335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33368" y="3000621"/>
              <a:ext cx="200042" cy="284271"/>
            </a:xfrm>
            <a:custGeom>
              <a:avLst/>
              <a:gdLst/>
              <a:ahLst/>
              <a:cxnLst/>
              <a:rect l="0" t="0" r="0" b="0"/>
              <a:pathLst>
                <a:path w="200042" h="284271">
                  <a:moveTo>
                    <a:pt x="200041" y="0"/>
                  </a:moveTo>
                  <a:lnTo>
                    <a:pt x="183231" y="19151"/>
                  </a:lnTo>
                  <a:lnTo>
                    <a:pt x="150543" y="78807"/>
                  </a:lnTo>
                  <a:lnTo>
                    <a:pt x="112646" y="130943"/>
                  </a:lnTo>
                  <a:lnTo>
                    <a:pt x="73074" y="183403"/>
                  </a:lnTo>
                  <a:lnTo>
                    <a:pt x="32427" y="24135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01782" y="2990093"/>
              <a:ext cx="252685" cy="347441"/>
            </a:xfrm>
            <a:custGeom>
              <a:avLst/>
              <a:gdLst/>
              <a:ahLst/>
              <a:cxnLst/>
              <a:rect l="0" t="0" r="0" b="0"/>
              <a:pathLst>
                <a:path w="252685" h="347441">
                  <a:moveTo>
                    <a:pt x="0" y="0"/>
                  </a:moveTo>
                  <a:lnTo>
                    <a:pt x="5590" y="16768"/>
                  </a:lnTo>
                  <a:lnTo>
                    <a:pt x="56879" y="78527"/>
                  </a:lnTo>
                  <a:lnTo>
                    <a:pt x="107780" y="138339"/>
                  </a:lnTo>
                  <a:lnTo>
                    <a:pt x="151990" y="191890"/>
                  </a:lnTo>
                  <a:lnTo>
                    <a:pt x="195057" y="251379"/>
                  </a:lnTo>
                  <a:lnTo>
                    <a:pt x="236646" y="313488"/>
                  </a:lnTo>
                  <a:lnTo>
                    <a:pt x="25268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130651" y="3636275"/>
            <a:ext cx="2681702" cy="499533"/>
            <a:chOff x="6130651" y="3636275"/>
            <a:chExt cx="2681702" cy="499533"/>
          </a:xfrm>
        </p:grpSpPr>
        <p:sp>
          <p:nvSpPr>
            <p:cNvPr id="44" name="Freeform 43"/>
            <p:cNvSpPr/>
            <p:nvPr/>
          </p:nvSpPr>
          <p:spPr>
            <a:xfrm>
              <a:off x="6130651" y="3728563"/>
              <a:ext cx="332580" cy="407245"/>
            </a:xfrm>
            <a:custGeom>
              <a:avLst/>
              <a:gdLst/>
              <a:ahLst/>
              <a:cxnLst/>
              <a:rect l="0" t="0" r="0" b="0"/>
              <a:pathLst>
                <a:path w="332580" h="407245">
                  <a:moveTo>
                    <a:pt x="228561" y="19582"/>
                  </a:moveTo>
                  <a:lnTo>
                    <a:pt x="191084" y="11249"/>
                  </a:lnTo>
                  <a:lnTo>
                    <a:pt x="139660" y="9487"/>
                  </a:lnTo>
                  <a:lnTo>
                    <a:pt x="78376" y="7969"/>
                  </a:lnTo>
                  <a:lnTo>
                    <a:pt x="26930" y="737"/>
                  </a:lnTo>
                  <a:lnTo>
                    <a:pt x="13422" y="0"/>
                  </a:lnTo>
                  <a:lnTo>
                    <a:pt x="5586" y="5357"/>
                  </a:lnTo>
                  <a:lnTo>
                    <a:pt x="1532" y="14778"/>
                  </a:lnTo>
                  <a:lnTo>
                    <a:pt x="0" y="26908"/>
                  </a:lnTo>
                  <a:lnTo>
                    <a:pt x="4536" y="49744"/>
                  </a:lnTo>
                  <a:lnTo>
                    <a:pt x="24625" y="103622"/>
                  </a:lnTo>
                  <a:lnTo>
                    <a:pt x="46033" y="166964"/>
                  </a:lnTo>
                  <a:lnTo>
                    <a:pt x="53071" y="188030"/>
                  </a:lnTo>
                  <a:lnTo>
                    <a:pt x="57756" y="192712"/>
                  </a:lnTo>
                  <a:lnTo>
                    <a:pt x="63218" y="193494"/>
                  </a:lnTo>
                  <a:lnTo>
                    <a:pt x="75527" y="188123"/>
                  </a:lnTo>
                  <a:lnTo>
                    <a:pt x="115010" y="164638"/>
                  </a:lnTo>
                  <a:lnTo>
                    <a:pt x="150592" y="158878"/>
                  </a:lnTo>
                  <a:lnTo>
                    <a:pt x="211774" y="165337"/>
                  </a:lnTo>
                  <a:lnTo>
                    <a:pt x="253482" y="175722"/>
                  </a:lnTo>
                  <a:lnTo>
                    <a:pt x="289723" y="199600"/>
                  </a:lnTo>
                  <a:lnTo>
                    <a:pt x="304877" y="215403"/>
                  </a:lnTo>
                  <a:lnTo>
                    <a:pt x="319411" y="238025"/>
                  </a:lnTo>
                  <a:lnTo>
                    <a:pt x="329569" y="277068"/>
                  </a:lnTo>
                  <a:lnTo>
                    <a:pt x="332579" y="323862"/>
                  </a:lnTo>
                  <a:lnTo>
                    <a:pt x="327043" y="348230"/>
                  </a:lnTo>
                  <a:lnTo>
                    <a:pt x="315615" y="366859"/>
                  </a:lnTo>
                  <a:lnTo>
                    <a:pt x="289450" y="389330"/>
                  </a:lnTo>
                  <a:lnTo>
                    <a:pt x="269661" y="399554"/>
                  </a:lnTo>
                  <a:lnTo>
                    <a:pt x="218786" y="407244"/>
                  </a:lnTo>
                  <a:lnTo>
                    <a:pt x="171722" y="406236"/>
                  </a:lnTo>
                  <a:lnTo>
                    <a:pt x="127622" y="390989"/>
                  </a:lnTo>
                  <a:lnTo>
                    <a:pt x="73918" y="361228"/>
                  </a:lnTo>
                  <a:lnTo>
                    <a:pt x="39048" y="345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38197" y="3748145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7264"/>
                  </a:lnTo>
                  <a:lnTo>
                    <a:pt x="5588" y="112567"/>
                  </a:lnTo>
                  <a:lnTo>
                    <a:pt x="16788" y="174097"/>
                  </a:lnTo>
                  <a:lnTo>
                    <a:pt x="23333" y="236337"/>
                  </a:lnTo>
                  <a:lnTo>
                    <a:pt x="30498" y="297758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67515" y="3716559"/>
              <a:ext cx="357871" cy="330313"/>
            </a:xfrm>
            <a:custGeom>
              <a:avLst/>
              <a:gdLst/>
              <a:ahLst/>
              <a:cxnLst/>
              <a:rect l="0" t="0" r="0" b="0"/>
              <a:pathLst>
                <a:path w="357871" h="330313">
                  <a:moveTo>
                    <a:pt x="144423" y="0"/>
                  </a:moveTo>
                  <a:lnTo>
                    <a:pt x="101730" y="3120"/>
                  </a:lnTo>
                  <a:lnTo>
                    <a:pt x="82164" y="9575"/>
                  </a:lnTo>
                  <a:lnTo>
                    <a:pt x="43230" y="39403"/>
                  </a:lnTo>
                  <a:lnTo>
                    <a:pt x="15856" y="75244"/>
                  </a:lnTo>
                  <a:lnTo>
                    <a:pt x="3123" y="106913"/>
                  </a:lnTo>
                  <a:lnTo>
                    <a:pt x="0" y="144242"/>
                  </a:lnTo>
                  <a:lnTo>
                    <a:pt x="11916" y="205215"/>
                  </a:lnTo>
                  <a:lnTo>
                    <a:pt x="40175" y="262508"/>
                  </a:lnTo>
                  <a:lnTo>
                    <a:pt x="54807" y="282787"/>
                  </a:lnTo>
                  <a:lnTo>
                    <a:pt x="82775" y="306187"/>
                  </a:lnTo>
                  <a:lnTo>
                    <a:pt x="134094" y="329082"/>
                  </a:lnTo>
                  <a:lnTo>
                    <a:pt x="155040" y="330312"/>
                  </a:lnTo>
                  <a:lnTo>
                    <a:pt x="218130" y="315276"/>
                  </a:lnTo>
                  <a:lnTo>
                    <a:pt x="269596" y="297062"/>
                  </a:lnTo>
                  <a:lnTo>
                    <a:pt x="308752" y="266096"/>
                  </a:lnTo>
                  <a:lnTo>
                    <a:pt x="336154" y="230117"/>
                  </a:lnTo>
                  <a:lnTo>
                    <a:pt x="357870" y="173196"/>
                  </a:lnTo>
                  <a:lnTo>
                    <a:pt x="357664" y="127097"/>
                  </a:lnTo>
                  <a:lnTo>
                    <a:pt x="345946" y="69862"/>
                  </a:lnTo>
                  <a:lnTo>
                    <a:pt x="322313" y="33601"/>
                  </a:lnTo>
                  <a:lnTo>
                    <a:pt x="307713" y="19613"/>
                  </a:lnTo>
                  <a:lnTo>
                    <a:pt x="289526" y="9497"/>
                  </a:lnTo>
                  <a:lnTo>
                    <a:pt x="236782" y="1251"/>
                  </a:lnTo>
                  <a:lnTo>
                    <a:pt x="2181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17347" y="3800787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4061" y="16788"/>
                  </a:lnTo>
                  <a:lnTo>
                    <a:pt x="1936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38404" y="3885015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38487" y="3695502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3119" y="158425"/>
                  </a:lnTo>
                  <a:lnTo>
                    <a:pt x="14654" y="208589"/>
                  </a:lnTo>
                  <a:lnTo>
                    <a:pt x="24750" y="258336"/>
                  </a:lnTo>
                  <a:lnTo>
                    <a:pt x="35149" y="311940"/>
                  </a:lnTo>
                  <a:lnTo>
                    <a:pt x="49530" y="367766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64829" y="3636275"/>
              <a:ext cx="410612" cy="471745"/>
            </a:xfrm>
            <a:custGeom>
              <a:avLst/>
              <a:gdLst/>
              <a:ahLst/>
              <a:cxnLst/>
              <a:rect l="0" t="0" r="0" b="0"/>
              <a:pathLst>
                <a:path w="410612" h="471745">
                  <a:moveTo>
                    <a:pt x="0" y="111870"/>
                  </a:moveTo>
                  <a:lnTo>
                    <a:pt x="5589" y="95102"/>
                  </a:lnTo>
                  <a:lnTo>
                    <a:pt x="17691" y="80631"/>
                  </a:lnTo>
                  <a:lnTo>
                    <a:pt x="75582" y="31172"/>
                  </a:lnTo>
                  <a:lnTo>
                    <a:pt x="105842" y="10100"/>
                  </a:lnTo>
                  <a:lnTo>
                    <a:pt x="129709" y="2298"/>
                  </a:lnTo>
                  <a:lnTo>
                    <a:pt x="154744" y="0"/>
                  </a:lnTo>
                  <a:lnTo>
                    <a:pt x="177570" y="2878"/>
                  </a:lnTo>
                  <a:lnTo>
                    <a:pt x="196293" y="11176"/>
                  </a:lnTo>
                  <a:lnTo>
                    <a:pt x="227377" y="35568"/>
                  </a:lnTo>
                  <a:lnTo>
                    <a:pt x="243366" y="61576"/>
                  </a:lnTo>
                  <a:lnTo>
                    <a:pt x="266520" y="122604"/>
                  </a:lnTo>
                  <a:lnTo>
                    <a:pt x="272314" y="172958"/>
                  </a:lnTo>
                  <a:lnTo>
                    <a:pt x="270339" y="227965"/>
                  </a:lnTo>
                  <a:lnTo>
                    <a:pt x="259031" y="283891"/>
                  </a:lnTo>
                  <a:lnTo>
                    <a:pt x="244363" y="338828"/>
                  </a:lnTo>
                  <a:lnTo>
                    <a:pt x="219035" y="401114"/>
                  </a:lnTo>
                  <a:lnTo>
                    <a:pt x="201900" y="431018"/>
                  </a:lnTo>
                  <a:lnTo>
                    <a:pt x="176416" y="454697"/>
                  </a:lnTo>
                  <a:lnTo>
                    <a:pt x="146637" y="470941"/>
                  </a:lnTo>
                  <a:lnTo>
                    <a:pt x="136363" y="471744"/>
                  </a:lnTo>
                  <a:lnTo>
                    <a:pt x="115588" y="466396"/>
                  </a:lnTo>
                  <a:lnTo>
                    <a:pt x="100895" y="453101"/>
                  </a:lnTo>
                  <a:lnTo>
                    <a:pt x="81931" y="415970"/>
                  </a:lnTo>
                  <a:lnTo>
                    <a:pt x="80478" y="395594"/>
                  </a:lnTo>
                  <a:lnTo>
                    <a:pt x="84901" y="374840"/>
                  </a:lnTo>
                  <a:lnTo>
                    <a:pt x="94665" y="353917"/>
                  </a:lnTo>
                  <a:lnTo>
                    <a:pt x="109924" y="339159"/>
                  </a:lnTo>
                  <a:lnTo>
                    <a:pt x="118906" y="333586"/>
                  </a:lnTo>
                  <a:lnTo>
                    <a:pt x="141364" y="330513"/>
                  </a:lnTo>
                  <a:lnTo>
                    <a:pt x="199499" y="338073"/>
                  </a:lnTo>
                  <a:lnTo>
                    <a:pt x="261755" y="354235"/>
                  </a:lnTo>
                  <a:lnTo>
                    <a:pt x="322899" y="371600"/>
                  </a:lnTo>
                  <a:lnTo>
                    <a:pt x="384156" y="389124"/>
                  </a:lnTo>
                  <a:lnTo>
                    <a:pt x="410611" y="396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12311" y="3863958"/>
              <a:ext cx="136871" cy="221100"/>
            </a:xfrm>
            <a:custGeom>
              <a:avLst/>
              <a:gdLst/>
              <a:ahLst/>
              <a:cxnLst/>
              <a:rect l="0" t="0" r="0" b="0"/>
              <a:pathLst>
                <a:path w="136871" h="221100">
                  <a:moveTo>
                    <a:pt x="136870" y="0"/>
                  </a:moveTo>
                  <a:lnTo>
                    <a:pt x="94208" y="48901"/>
                  </a:lnTo>
                  <a:lnTo>
                    <a:pt x="60759" y="104792"/>
                  </a:lnTo>
                  <a:lnTo>
                    <a:pt x="39211" y="15786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59669" y="3853430"/>
              <a:ext cx="252684" cy="252685"/>
            </a:xfrm>
            <a:custGeom>
              <a:avLst/>
              <a:gdLst/>
              <a:ahLst/>
              <a:cxnLst/>
              <a:rect l="0" t="0" r="0" b="0"/>
              <a:pathLst>
                <a:path w="252684" h="252685">
                  <a:moveTo>
                    <a:pt x="0" y="0"/>
                  </a:moveTo>
                  <a:lnTo>
                    <a:pt x="57564" y="57565"/>
                  </a:lnTo>
                  <a:lnTo>
                    <a:pt x="116245" y="116245"/>
                  </a:lnTo>
                  <a:lnTo>
                    <a:pt x="171786" y="171787"/>
                  </a:lnTo>
                  <a:lnTo>
                    <a:pt x="230897" y="230897"/>
                  </a:lnTo>
                  <a:lnTo>
                    <a:pt x="25268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386507" y="4695709"/>
            <a:ext cx="2004706" cy="421142"/>
            <a:chOff x="6386507" y="4695709"/>
            <a:chExt cx="2004706" cy="421142"/>
          </a:xfrm>
        </p:grpSpPr>
        <p:sp>
          <p:nvSpPr>
            <p:cNvPr id="54" name="Freeform 53"/>
            <p:cNvSpPr/>
            <p:nvPr/>
          </p:nvSpPr>
          <p:spPr>
            <a:xfrm>
              <a:off x="6569782" y="4695709"/>
              <a:ext cx="21058" cy="421142"/>
            </a:xfrm>
            <a:custGeom>
              <a:avLst/>
              <a:gdLst/>
              <a:ahLst/>
              <a:cxnLst/>
              <a:rect l="0" t="0" r="0" b="0"/>
              <a:pathLst>
                <a:path w="21058" h="421142">
                  <a:moveTo>
                    <a:pt x="0" y="0"/>
                  </a:moveTo>
                  <a:lnTo>
                    <a:pt x="0" y="57264"/>
                  </a:lnTo>
                  <a:lnTo>
                    <a:pt x="5590" y="112568"/>
                  </a:lnTo>
                  <a:lnTo>
                    <a:pt x="10723" y="165692"/>
                  </a:lnTo>
                  <a:lnTo>
                    <a:pt x="17475" y="210791"/>
                  </a:lnTo>
                  <a:lnTo>
                    <a:pt x="19996" y="273287"/>
                  </a:lnTo>
                  <a:lnTo>
                    <a:pt x="20742" y="334438"/>
                  </a:lnTo>
                  <a:lnTo>
                    <a:pt x="20995" y="391969"/>
                  </a:lnTo>
                  <a:lnTo>
                    <a:pt x="21057" y="421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86507" y="4748352"/>
              <a:ext cx="214862" cy="266807"/>
            </a:xfrm>
            <a:custGeom>
              <a:avLst/>
              <a:gdLst/>
              <a:ahLst/>
              <a:cxnLst/>
              <a:rect l="0" t="0" r="0" b="0"/>
              <a:pathLst>
                <a:path w="214862" h="266807">
                  <a:moveTo>
                    <a:pt x="214861" y="210570"/>
                  </a:moveTo>
                  <a:lnTo>
                    <a:pt x="198093" y="204981"/>
                  </a:lnTo>
                  <a:lnTo>
                    <a:pt x="180503" y="205356"/>
                  </a:lnTo>
                  <a:lnTo>
                    <a:pt x="160986" y="210592"/>
                  </a:lnTo>
                  <a:lnTo>
                    <a:pt x="98939" y="239047"/>
                  </a:lnTo>
                  <a:lnTo>
                    <a:pt x="46391" y="265157"/>
                  </a:lnTo>
                  <a:lnTo>
                    <a:pt x="25341" y="266806"/>
                  </a:lnTo>
                  <a:lnTo>
                    <a:pt x="14815" y="265609"/>
                  </a:lnTo>
                  <a:lnTo>
                    <a:pt x="7798" y="260131"/>
                  </a:lnTo>
                  <a:lnTo>
                    <a:pt x="0" y="241566"/>
                  </a:lnTo>
                  <a:lnTo>
                    <a:pt x="1200" y="204806"/>
                  </a:lnTo>
                  <a:lnTo>
                    <a:pt x="12086" y="150463"/>
                  </a:lnTo>
                  <a:lnTo>
                    <a:pt x="25501" y="94669"/>
                  </a:lnTo>
                  <a:lnTo>
                    <a:pt x="39416" y="38587"/>
                  </a:lnTo>
                  <a:lnTo>
                    <a:pt x="569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70952" y="4735127"/>
              <a:ext cx="246271" cy="373176"/>
            </a:xfrm>
            <a:custGeom>
              <a:avLst/>
              <a:gdLst/>
              <a:ahLst/>
              <a:cxnLst/>
              <a:rect l="0" t="0" r="0" b="0"/>
              <a:pathLst>
                <a:path w="246271" h="373176">
                  <a:moveTo>
                    <a:pt x="25172" y="23753"/>
                  </a:moveTo>
                  <a:lnTo>
                    <a:pt x="9531" y="41734"/>
                  </a:lnTo>
                  <a:lnTo>
                    <a:pt x="1453" y="58651"/>
                  </a:lnTo>
                  <a:lnTo>
                    <a:pt x="0" y="59887"/>
                  </a:lnTo>
                  <a:lnTo>
                    <a:pt x="1506" y="48782"/>
                  </a:lnTo>
                  <a:lnTo>
                    <a:pt x="14520" y="21810"/>
                  </a:lnTo>
                  <a:lnTo>
                    <a:pt x="29797" y="8072"/>
                  </a:lnTo>
                  <a:lnTo>
                    <a:pt x="38784" y="2771"/>
                  </a:lnTo>
                  <a:lnTo>
                    <a:pt x="61247" y="0"/>
                  </a:lnTo>
                  <a:lnTo>
                    <a:pt x="84489" y="3838"/>
                  </a:lnTo>
                  <a:lnTo>
                    <a:pt x="102618" y="13342"/>
                  </a:lnTo>
                  <a:lnTo>
                    <a:pt x="115354" y="28485"/>
                  </a:lnTo>
                  <a:lnTo>
                    <a:pt x="148917" y="87340"/>
                  </a:lnTo>
                  <a:lnTo>
                    <a:pt x="156209" y="109336"/>
                  </a:lnTo>
                  <a:lnTo>
                    <a:pt x="160891" y="164704"/>
                  </a:lnTo>
                  <a:lnTo>
                    <a:pt x="161702" y="214476"/>
                  </a:lnTo>
                  <a:lnTo>
                    <a:pt x="156387" y="272517"/>
                  </a:lnTo>
                  <a:lnTo>
                    <a:pt x="142901" y="316607"/>
                  </a:lnTo>
                  <a:lnTo>
                    <a:pt x="112237" y="356438"/>
                  </a:lnTo>
                  <a:lnTo>
                    <a:pt x="86065" y="372411"/>
                  </a:lnTo>
                  <a:lnTo>
                    <a:pt x="76295" y="373175"/>
                  </a:lnTo>
                  <a:lnTo>
                    <a:pt x="56083" y="367785"/>
                  </a:lnTo>
                  <a:lnTo>
                    <a:pt x="49288" y="360733"/>
                  </a:lnTo>
                  <a:lnTo>
                    <a:pt x="41740" y="340419"/>
                  </a:lnTo>
                  <a:lnTo>
                    <a:pt x="41504" y="318911"/>
                  </a:lnTo>
                  <a:lnTo>
                    <a:pt x="43080" y="308263"/>
                  </a:lnTo>
                  <a:lnTo>
                    <a:pt x="54188" y="290192"/>
                  </a:lnTo>
                  <a:lnTo>
                    <a:pt x="62064" y="282098"/>
                  </a:lnTo>
                  <a:lnTo>
                    <a:pt x="83293" y="273104"/>
                  </a:lnTo>
                  <a:lnTo>
                    <a:pt x="95504" y="270706"/>
                  </a:lnTo>
                  <a:lnTo>
                    <a:pt x="118432" y="274280"/>
                  </a:lnTo>
                  <a:lnTo>
                    <a:pt x="161747" y="295638"/>
                  </a:lnTo>
                  <a:lnTo>
                    <a:pt x="216122" y="330655"/>
                  </a:lnTo>
                  <a:lnTo>
                    <a:pt x="246270" y="339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11979" y="5011565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0" y="0"/>
                  </a:moveTo>
                  <a:lnTo>
                    <a:pt x="10528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60318" y="4716767"/>
              <a:ext cx="275778" cy="344270"/>
            </a:xfrm>
            <a:custGeom>
              <a:avLst/>
              <a:gdLst/>
              <a:ahLst/>
              <a:cxnLst/>
              <a:rect l="0" t="0" r="0" b="0"/>
              <a:pathLst>
                <a:path w="275778" h="344270">
                  <a:moveTo>
                    <a:pt x="151703" y="0"/>
                  </a:moveTo>
                  <a:lnTo>
                    <a:pt x="97828" y="27511"/>
                  </a:lnTo>
                  <a:lnTo>
                    <a:pt x="77455" y="34843"/>
                  </a:lnTo>
                  <a:lnTo>
                    <a:pt x="56703" y="35763"/>
                  </a:lnTo>
                  <a:lnTo>
                    <a:pt x="35781" y="34611"/>
                  </a:lnTo>
                  <a:lnTo>
                    <a:pt x="14784" y="37999"/>
                  </a:lnTo>
                  <a:lnTo>
                    <a:pt x="7781" y="45220"/>
                  </a:lnTo>
                  <a:lnTo>
                    <a:pt x="0" y="68840"/>
                  </a:lnTo>
                  <a:lnTo>
                    <a:pt x="1209" y="109434"/>
                  </a:lnTo>
                  <a:lnTo>
                    <a:pt x="8976" y="151098"/>
                  </a:lnTo>
                  <a:lnTo>
                    <a:pt x="14437" y="159223"/>
                  </a:lnTo>
                  <a:lnTo>
                    <a:pt x="21588" y="163471"/>
                  </a:lnTo>
                  <a:lnTo>
                    <a:pt x="29864" y="165133"/>
                  </a:lnTo>
                  <a:lnTo>
                    <a:pt x="37722" y="163900"/>
                  </a:lnTo>
                  <a:lnTo>
                    <a:pt x="52692" y="156292"/>
                  </a:lnTo>
                  <a:lnTo>
                    <a:pt x="83704" y="134684"/>
                  </a:lnTo>
                  <a:lnTo>
                    <a:pt x="106663" y="130049"/>
                  </a:lnTo>
                  <a:lnTo>
                    <a:pt x="140308" y="133029"/>
                  </a:lnTo>
                  <a:lnTo>
                    <a:pt x="181947" y="145686"/>
                  </a:lnTo>
                  <a:lnTo>
                    <a:pt x="235647" y="189823"/>
                  </a:lnTo>
                  <a:lnTo>
                    <a:pt x="248673" y="204858"/>
                  </a:lnTo>
                  <a:lnTo>
                    <a:pt x="270392" y="253318"/>
                  </a:lnTo>
                  <a:lnTo>
                    <a:pt x="275777" y="290046"/>
                  </a:lnTo>
                  <a:lnTo>
                    <a:pt x="270798" y="310623"/>
                  </a:lnTo>
                  <a:lnTo>
                    <a:pt x="266195" y="319386"/>
                  </a:lnTo>
                  <a:lnTo>
                    <a:pt x="251721" y="332242"/>
                  </a:lnTo>
                  <a:lnTo>
                    <a:pt x="232420" y="340685"/>
                  </a:lnTo>
                  <a:lnTo>
                    <a:pt x="196416" y="344269"/>
                  </a:lnTo>
                  <a:lnTo>
                    <a:pt x="135928" y="338112"/>
                  </a:lnTo>
                  <a:lnTo>
                    <a:pt x="10958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75274" y="476940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96331" y="487469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6" y="5589"/>
                  </a:lnTo>
                  <a:lnTo>
                    <a:pt x="1736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28000" y="4716767"/>
              <a:ext cx="136871" cy="263213"/>
            </a:xfrm>
            <a:custGeom>
              <a:avLst/>
              <a:gdLst/>
              <a:ahLst/>
              <a:cxnLst/>
              <a:rect l="0" t="0" r="0" b="0"/>
              <a:pathLst>
                <a:path w="136871" h="263213">
                  <a:moveTo>
                    <a:pt x="136870" y="0"/>
                  </a:moveTo>
                  <a:lnTo>
                    <a:pt x="100954" y="55044"/>
                  </a:lnTo>
                  <a:lnTo>
                    <a:pt x="76657" y="106452"/>
                  </a:lnTo>
                  <a:lnTo>
                    <a:pt x="54656" y="161667"/>
                  </a:lnTo>
                  <a:lnTo>
                    <a:pt x="27781" y="21646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64829" y="4716767"/>
              <a:ext cx="326384" cy="284270"/>
            </a:xfrm>
            <a:custGeom>
              <a:avLst/>
              <a:gdLst/>
              <a:ahLst/>
              <a:cxnLst/>
              <a:rect l="0" t="0" r="0" b="0"/>
              <a:pathLst>
                <a:path w="326384" h="284270">
                  <a:moveTo>
                    <a:pt x="0" y="0"/>
                  </a:moveTo>
                  <a:lnTo>
                    <a:pt x="9575" y="24046"/>
                  </a:lnTo>
                  <a:lnTo>
                    <a:pt x="39403" y="59593"/>
                  </a:lnTo>
                  <a:lnTo>
                    <a:pt x="95443" y="98293"/>
                  </a:lnTo>
                  <a:lnTo>
                    <a:pt x="152398" y="143584"/>
                  </a:lnTo>
                  <a:lnTo>
                    <a:pt x="214485" y="195041"/>
                  </a:lnTo>
                  <a:lnTo>
                    <a:pt x="270049" y="246747"/>
                  </a:lnTo>
                  <a:lnTo>
                    <a:pt x="32638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6071653" y="4435728"/>
            <a:ext cx="2579864" cy="912750"/>
          </a:xfrm>
          <a:custGeom>
            <a:avLst/>
            <a:gdLst/>
            <a:ahLst/>
            <a:cxnLst/>
            <a:rect l="0" t="0" r="0" b="0"/>
            <a:pathLst>
              <a:path w="2579864" h="912750">
                <a:moveTo>
                  <a:pt x="645528" y="38883"/>
                </a:moveTo>
                <a:lnTo>
                  <a:pt x="601566" y="15164"/>
                </a:lnTo>
                <a:lnTo>
                  <a:pt x="539075" y="0"/>
                </a:lnTo>
                <a:lnTo>
                  <a:pt x="500903" y="846"/>
                </a:lnTo>
                <a:lnTo>
                  <a:pt x="438617" y="14853"/>
                </a:lnTo>
                <a:lnTo>
                  <a:pt x="382797" y="31935"/>
                </a:lnTo>
                <a:lnTo>
                  <a:pt x="321403" y="69207"/>
                </a:lnTo>
                <a:lnTo>
                  <a:pt x="259292" y="112472"/>
                </a:lnTo>
                <a:lnTo>
                  <a:pt x="202698" y="157807"/>
                </a:lnTo>
                <a:lnTo>
                  <a:pt x="140105" y="215021"/>
                </a:lnTo>
                <a:lnTo>
                  <a:pt x="111678" y="241201"/>
                </a:lnTo>
                <a:lnTo>
                  <a:pt x="66733" y="302295"/>
                </a:lnTo>
                <a:lnTo>
                  <a:pt x="31401" y="357104"/>
                </a:lnTo>
                <a:lnTo>
                  <a:pt x="6416" y="416644"/>
                </a:lnTo>
                <a:lnTo>
                  <a:pt x="0" y="446592"/>
                </a:lnTo>
                <a:lnTo>
                  <a:pt x="2964" y="495168"/>
                </a:lnTo>
                <a:lnTo>
                  <a:pt x="13592" y="540886"/>
                </a:lnTo>
                <a:lnTo>
                  <a:pt x="44319" y="598785"/>
                </a:lnTo>
                <a:lnTo>
                  <a:pt x="94474" y="656049"/>
                </a:lnTo>
                <a:lnTo>
                  <a:pt x="152072" y="705658"/>
                </a:lnTo>
                <a:lnTo>
                  <a:pt x="202434" y="736878"/>
                </a:lnTo>
                <a:lnTo>
                  <a:pt x="262166" y="765314"/>
                </a:lnTo>
                <a:lnTo>
                  <a:pt x="318574" y="794273"/>
                </a:lnTo>
                <a:lnTo>
                  <a:pt x="378948" y="814132"/>
                </a:lnTo>
                <a:lnTo>
                  <a:pt x="434515" y="837573"/>
                </a:lnTo>
                <a:lnTo>
                  <a:pt x="490661" y="859449"/>
                </a:lnTo>
                <a:lnTo>
                  <a:pt x="550958" y="877567"/>
                </a:lnTo>
                <a:lnTo>
                  <a:pt x="613503" y="891674"/>
                </a:lnTo>
                <a:lnTo>
                  <a:pt x="670744" y="899095"/>
                </a:lnTo>
                <a:lnTo>
                  <a:pt x="732008" y="907192"/>
                </a:lnTo>
                <a:lnTo>
                  <a:pt x="789169" y="911651"/>
                </a:lnTo>
                <a:lnTo>
                  <a:pt x="845520" y="912532"/>
                </a:lnTo>
                <a:lnTo>
                  <a:pt x="901712" y="912706"/>
                </a:lnTo>
                <a:lnTo>
                  <a:pt x="957872" y="912740"/>
                </a:lnTo>
                <a:lnTo>
                  <a:pt x="1017145" y="912747"/>
                </a:lnTo>
                <a:lnTo>
                  <a:pt x="1079243" y="912748"/>
                </a:lnTo>
                <a:lnTo>
                  <a:pt x="1136569" y="912749"/>
                </a:lnTo>
                <a:lnTo>
                  <a:pt x="1196073" y="912749"/>
                </a:lnTo>
                <a:lnTo>
                  <a:pt x="1258215" y="912749"/>
                </a:lnTo>
                <a:lnTo>
                  <a:pt x="1315551" y="911578"/>
                </a:lnTo>
                <a:lnTo>
                  <a:pt x="1375057" y="904415"/>
                </a:lnTo>
                <a:lnTo>
                  <a:pt x="1437200" y="897064"/>
                </a:lnTo>
                <a:lnTo>
                  <a:pt x="1485941" y="893283"/>
                </a:lnTo>
                <a:lnTo>
                  <a:pt x="1546407" y="883600"/>
                </a:lnTo>
                <a:lnTo>
                  <a:pt x="1606531" y="873542"/>
                </a:lnTo>
                <a:lnTo>
                  <a:pt x="1668797" y="865620"/>
                </a:lnTo>
                <a:lnTo>
                  <a:pt x="1727326" y="860025"/>
                </a:lnTo>
                <a:lnTo>
                  <a:pt x="1775716" y="852023"/>
                </a:lnTo>
                <a:lnTo>
                  <a:pt x="1834581" y="841958"/>
                </a:lnTo>
                <a:lnTo>
                  <a:pt x="1891268" y="839624"/>
                </a:lnTo>
                <a:lnTo>
                  <a:pt x="1951036" y="830757"/>
                </a:lnTo>
                <a:lnTo>
                  <a:pt x="2010196" y="821124"/>
                </a:lnTo>
                <a:lnTo>
                  <a:pt x="2063998" y="807389"/>
                </a:lnTo>
                <a:lnTo>
                  <a:pt x="2126375" y="797142"/>
                </a:lnTo>
                <a:lnTo>
                  <a:pt x="2182205" y="782462"/>
                </a:lnTo>
                <a:lnTo>
                  <a:pt x="2235267" y="765292"/>
                </a:lnTo>
                <a:lnTo>
                  <a:pt x="2298497" y="744287"/>
                </a:lnTo>
                <a:lnTo>
                  <a:pt x="2351794" y="724664"/>
                </a:lnTo>
                <a:lnTo>
                  <a:pt x="2403006" y="698258"/>
                </a:lnTo>
                <a:lnTo>
                  <a:pt x="2459648" y="663520"/>
                </a:lnTo>
                <a:lnTo>
                  <a:pt x="2517829" y="617019"/>
                </a:lnTo>
                <a:lnTo>
                  <a:pt x="2547542" y="582969"/>
                </a:lnTo>
                <a:lnTo>
                  <a:pt x="2572953" y="529542"/>
                </a:lnTo>
                <a:lnTo>
                  <a:pt x="2579863" y="482311"/>
                </a:lnTo>
                <a:lnTo>
                  <a:pt x="2576320" y="436861"/>
                </a:lnTo>
                <a:lnTo>
                  <a:pt x="2555067" y="379582"/>
                </a:lnTo>
                <a:lnTo>
                  <a:pt x="2518287" y="323207"/>
                </a:lnTo>
                <a:lnTo>
                  <a:pt x="2474021" y="269781"/>
                </a:lnTo>
                <a:lnTo>
                  <a:pt x="2411919" y="218030"/>
                </a:lnTo>
                <a:lnTo>
                  <a:pt x="2360188" y="190029"/>
                </a:lnTo>
                <a:lnTo>
                  <a:pt x="2299924" y="157775"/>
                </a:lnTo>
                <a:lnTo>
                  <a:pt x="2237714" y="134507"/>
                </a:lnTo>
                <a:lnTo>
                  <a:pt x="2174597" y="108971"/>
                </a:lnTo>
                <a:lnTo>
                  <a:pt x="2119305" y="92198"/>
                </a:lnTo>
                <a:lnTo>
                  <a:pt x="2063324" y="83210"/>
                </a:lnTo>
                <a:lnTo>
                  <a:pt x="2007205" y="73028"/>
                </a:lnTo>
                <a:lnTo>
                  <a:pt x="1947941" y="59753"/>
                </a:lnTo>
                <a:lnTo>
                  <a:pt x="1885845" y="45865"/>
                </a:lnTo>
                <a:lnTo>
                  <a:pt x="1837112" y="40952"/>
                </a:lnTo>
                <a:lnTo>
                  <a:pt x="1785627" y="33907"/>
                </a:lnTo>
                <a:lnTo>
                  <a:pt x="1733328" y="24410"/>
                </a:lnTo>
                <a:lnTo>
                  <a:pt x="1680787" y="19777"/>
                </a:lnTo>
                <a:lnTo>
                  <a:pt x="1628175" y="12815"/>
                </a:lnTo>
                <a:lnTo>
                  <a:pt x="1575542" y="8932"/>
                </a:lnTo>
                <a:lnTo>
                  <a:pt x="1522902" y="7782"/>
                </a:lnTo>
                <a:lnTo>
                  <a:pt x="1464671" y="7441"/>
                </a:lnTo>
                <a:lnTo>
                  <a:pt x="1408553" y="1751"/>
                </a:lnTo>
                <a:lnTo>
                  <a:pt x="1354881" y="3834"/>
                </a:lnTo>
                <a:lnTo>
                  <a:pt x="1296343" y="6271"/>
                </a:lnTo>
                <a:lnTo>
                  <a:pt x="1234545" y="6993"/>
                </a:lnTo>
                <a:lnTo>
                  <a:pt x="1171781" y="7207"/>
                </a:lnTo>
                <a:lnTo>
                  <a:pt x="1108731" y="12860"/>
                </a:lnTo>
                <a:lnTo>
                  <a:pt x="1045596" y="16354"/>
                </a:lnTo>
                <a:lnTo>
                  <a:pt x="982436" y="22979"/>
                </a:lnTo>
                <a:lnTo>
                  <a:pt x="937206" y="25965"/>
                </a:lnTo>
                <a:lnTo>
                  <a:pt x="892145" y="27293"/>
                </a:lnTo>
                <a:lnTo>
                  <a:pt x="836233" y="29210"/>
                </a:lnTo>
                <a:lnTo>
                  <a:pt x="782399" y="388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2014-02-18T19:23:49Z</dcterms:created>
  <dcterms:modified xsi:type="dcterms:W3CDTF">2014-02-18T19:24:08Z</dcterms:modified>
</cp:coreProperties>
</file>